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7" r:id="rId28"/>
    <p:sldId id="396" r:id="rId29"/>
    <p:sldId id="398" r:id="rId30"/>
    <p:sldId id="399" r:id="rId31"/>
    <p:sldId id="385" r:id="rId32"/>
    <p:sldId id="400" r:id="rId33"/>
    <p:sldId id="401" r:id="rId34"/>
    <p:sldId id="402" r:id="rId35"/>
    <p:sldId id="403" r:id="rId36"/>
    <p:sldId id="366" r:id="rId37"/>
    <p:sldId id="365" r:id="rId38"/>
    <p:sldId id="382" r:id="rId39"/>
    <p:sldId id="383" r:id="rId40"/>
    <p:sldId id="404" r:id="rId41"/>
    <p:sldId id="405" r:id="rId42"/>
    <p:sldId id="384" r:id="rId43"/>
    <p:sldId id="367" r:id="rId44"/>
    <p:sldId id="311" r:id="rId45"/>
    <p:sldId id="354" r:id="rId46"/>
    <p:sldId id="304" r:id="rId47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Decision Tree" id="{AFA0CA74-C3BC-D540-A584-D804B37DBA44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7"/>
            <p14:sldId id="396"/>
            <p14:sldId id="398"/>
            <p14:sldId id="399"/>
          </p14:sldIdLst>
        </p14:section>
        <p14:section name="Nearest Neighbor" id="{0C0541A0-72AB-914E-915C-899C3D572D79}">
          <p14:sldIdLst>
            <p14:sldId id="385"/>
            <p14:sldId id="400"/>
            <p14:sldId id="401"/>
            <p14:sldId id="402"/>
            <p14:sldId id="403"/>
          </p14:sldIdLst>
        </p14:section>
        <p14:section name="Many more models" id="{C07ABA7C-7BF4-3C41-86EE-96A8EC37DA48}">
          <p14:sldIdLst>
            <p14:sldId id="366"/>
          </p14:sldIdLst>
        </p14:section>
        <p14:section name="Neural Networks" id="{8D665CED-4CFB-1B42-AB5C-D59ACBBE9613}">
          <p14:sldIdLst>
            <p14:sldId id="365"/>
            <p14:sldId id="382"/>
            <p14:sldId id="383"/>
            <p14:sldId id="404"/>
            <p14:sldId id="405"/>
            <p14:sldId id="384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96241" autoAdjust="0"/>
  </p:normalViewPr>
  <p:slideViewPr>
    <p:cSldViewPr showGuides="1">
      <p:cViewPr varScale="1">
        <p:scale>
          <a:sx n="203" d="100"/>
          <a:sy n="203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Gentoo</a:t>
          </a:r>
        </a:p>
      </dgm:t>
    </dgm:pt>
    <dgm:pt modelId="{E576C2D7-D332-BD40-8199-BB710141B60F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Adelie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/>
        </a:p>
      </dgm:t>
    </dgm:pt>
    <dgm:pt modelId="{863BA38D-05C9-D44E-82BC-56A77464396F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</dgm:ptLst>
  <dgm:cxnLst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/>
        </a:p>
      </dgm:t>
    </dgm:pt>
    <dgm:pt modelId="{863BA38D-05C9-D44E-82BC-56A77464396F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/>
        </a:p>
      </dgm:t>
    </dgm:pt>
    <dgm:pt modelId="{FE840B37-210F-E44F-8BBD-D09915AF5646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/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/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Chinstrap</a:t>
          </a:r>
          <a:endParaRPr lang="en-US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/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/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2FC3BF08-6EDF-5849-8F16-F097CA7F42FB}" type="pres">
      <dgm:prSet presAssocID="{89714EB7-4B42-F846-B141-45E8A49C5B15}" presName="Name17" presStyleLbl="parChTrans1D3" presStyleIdx="1" presStyleCnt="4"/>
      <dgm:spPr/>
    </dgm:pt>
    <dgm:pt modelId="{BA2709D6-A1B3-AD45-9A3F-25688FD6CEB7}" type="pres">
      <dgm:prSet presAssocID="{9B624529-EF34-B644-BD58-D6DA773BC793}" presName="hierRoot3" presStyleCnt="0"/>
      <dgm:spPr/>
    </dgm:pt>
    <dgm:pt modelId="{504A7C86-7513-3F46-AA41-C1261B96A0BE}" type="pres">
      <dgm:prSet presAssocID="{9B624529-EF34-B644-BD58-D6DA773BC793}" presName="composite3" presStyleCnt="0"/>
      <dgm:spPr/>
    </dgm:pt>
    <dgm:pt modelId="{1EB18ED6-2EC5-2047-B8EE-2CFB2254E605}" type="pres">
      <dgm:prSet presAssocID="{9B624529-EF34-B644-BD58-D6DA773BC793}" presName="background3" presStyleLbl="node3" presStyleIdx="1" presStyleCnt="4"/>
      <dgm:spPr/>
    </dgm:pt>
    <dgm:pt modelId="{7E9A950F-6671-AE40-9C6E-A231509CD838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4DFFA6E-CF21-0443-9BCB-504B89F6B1C1}" type="pres">
      <dgm:prSet presAssocID="{9B624529-EF34-B644-BD58-D6DA773BC793}" presName="hierChild4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</dgm:ptLst>
  <dgm:cxnLst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0264CE07-0FB3-F540-9EB7-BAA74B96C9E6}" type="presOf" srcId="{89714EB7-4B42-F846-B141-45E8A49C5B15}" destId="{2FC3BF08-6EDF-5849-8F16-F097CA7F42FB}" srcOrd="0" destOrd="0" presId="urn:microsoft.com/office/officeart/2005/8/layout/hierarchy1"/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F50A7470-1FD6-A743-B4BB-06CD33E53658}" type="presOf" srcId="{4ACD5E16-67A0-4C41-9CA4-FD82AED9A20D}" destId="{796F8E44-7066-DA4B-81E3-48319680AD3D}" srcOrd="0" destOrd="0" presId="urn:microsoft.com/office/officeart/2005/8/layout/hierarchy1"/>
    <dgm:cxn modelId="{1C288575-E95F-2A47-8AD8-C8CB2A3BD32D}" type="presOf" srcId="{72ECC904-DC9C-5E49-B26E-3CFBB82927F7}" destId="{90C11C23-9644-F349-9465-07BCAFF3FE99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DF28C8D0-169E-ED4C-B5B4-7CED2DB33BC2}" type="presOf" srcId="{9B624529-EF34-B644-BD58-D6DA773BC793}" destId="{7E9A950F-6671-AE40-9C6E-A231509CD838}" srcOrd="0" destOrd="0" presId="urn:microsoft.com/office/officeart/2005/8/layout/hierarchy1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D8FF2EF4-604D-5B44-8497-3E32723AC5C9}" type="presOf" srcId="{0819A0AC-F0DF-9943-AFBA-B68D750C0ED5}" destId="{98FB4D12-50F7-934B-A792-E8A5E87CDA1A}" srcOrd="0" destOrd="0" presId="urn:microsoft.com/office/officeart/2005/8/layout/hierarchy1"/>
    <dgm:cxn modelId="{BA21B0FF-6201-8842-BD06-ACBFC1BFB789}" type="presOf" srcId="{11C7231F-27E3-2A49-8EE8-FC603D941149}" destId="{15E4A998-4CA2-5A4D-ABF5-BA3C30EAEF5A}" srcOrd="0" destOrd="0" presId="urn:microsoft.com/office/officeart/2005/8/layout/hierarchy1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9F921D01-0B3A-7A45-A5A7-7A9FA2028025}" type="presParOf" srcId="{6BA271FC-5B9F-CB40-B480-3A0F87998DB4}" destId="{2FC3BF08-6EDF-5849-8F16-F097CA7F42FB}" srcOrd="2" destOrd="0" presId="urn:microsoft.com/office/officeart/2005/8/layout/hierarchy1"/>
    <dgm:cxn modelId="{9A3ABA75-AB60-8F49-A260-5E9600C0721F}" type="presParOf" srcId="{6BA271FC-5B9F-CB40-B480-3A0F87998DB4}" destId="{BA2709D6-A1B3-AD45-9A3F-25688FD6CEB7}" srcOrd="3" destOrd="0" presId="urn:microsoft.com/office/officeart/2005/8/layout/hierarchy1"/>
    <dgm:cxn modelId="{52F6CC90-C0FC-2742-ADCE-61456F4C7B81}" type="presParOf" srcId="{BA2709D6-A1B3-AD45-9A3F-25688FD6CEB7}" destId="{504A7C86-7513-3F46-AA41-C1261B96A0BE}" srcOrd="0" destOrd="0" presId="urn:microsoft.com/office/officeart/2005/8/layout/hierarchy1"/>
    <dgm:cxn modelId="{6D30482E-230C-BF4C-9DA2-8D1E1A81DC90}" type="presParOf" srcId="{504A7C86-7513-3F46-AA41-C1261B96A0BE}" destId="{1EB18ED6-2EC5-2047-B8EE-2CFB2254E605}" srcOrd="0" destOrd="0" presId="urn:microsoft.com/office/officeart/2005/8/layout/hierarchy1"/>
    <dgm:cxn modelId="{482FA4EB-7613-E243-B315-5EA593D33FE3}" type="presParOf" srcId="{504A7C86-7513-3F46-AA41-C1261B96A0BE}" destId="{7E9A950F-6671-AE40-9C6E-A231509CD838}" srcOrd="1" destOrd="0" presId="urn:microsoft.com/office/officeart/2005/8/layout/hierarchy1"/>
    <dgm:cxn modelId="{7978FCEA-1841-9B4F-9A7D-1CEFDAD2108A}" type="presParOf" srcId="{BA2709D6-A1B3-AD45-9A3F-25688FD6CEB7}" destId="{74DFFA6E-CF21-0443-9BCB-504B89F6B1C1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  <dgm:cxn modelId="{BFBE155C-88B7-1444-8D28-085D90219F56}" type="presParOf" srcId="{9C34F653-455F-944E-88C1-7C097F875E8C}" destId="{90C11C23-9644-F349-9465-07BCAFF3FE99}" srcOrd="0" destOrd="0" presId="urn:microsoft.com/office/officeart/2005/8/layout/hierarchy1"/>
    <dgm:cxn modelId="{3E8DA646-AD0C-5946-B65F-795EE4E13E76}" type="presParOf" srcId="{9C34F653-455F-944E-88C1-7C097F875E8C}" destId="{B1AA9E48-66D3-B74B-9F94-58D2FE30EF6A}" srcOrd="1" destOrd="0" presId="urn:microsoft.com/office/officeart/2005/8/layout/hierarchy1"/>
    <dgm:cxn modelId="{D28979C1-E83D-0A46-9A2A-6C4BCA5080AA}" type="presParOf" srcId="{B1AA9E48-66D3-B74B-9F94-58D2FE30EF6A}" destId="{13F569C1-61D1-6E48-9A8E-A0FA3EB2C271}" srcOrd="0" destOrd="0" presId="urn:microsoft.com/office/officeart/2005/8/layout/hierarchy1"/>
    <dgm:cxn modelId="{759FA1AA-4CBA-6941-9804-53FAB7C8F671}" type="presParOf" srcId="{13F569C1-61D1-6E48-9A8E-A0FA3EB2C271}" destId="{ED4E7028-27DE-5C4D-BC8B-C5718C70C181}" srcOrd="0" destOrd="0" presId="urn:microsoft.com/office/officeart/2005/8/layout/hierarchy1"/>
    <dgm:cxn modelId="{4FAAA04F-3572-B441-B098-50CD92274EF5}" type="presParOf" srcId="{13F569C1-61D1-6E48-9A8E-A0FA3EB2C271}" destId="{98FB4D12-50F7-934B-A792-E8A5E87CDA1A}" srcOrd="1" destOrd="0" presId="urn:microsoft.com/office/officeart/2005/8/layout/hierarchy1"/>
    <dgm:cxn modelId="{1F686986-A4F0-B54E-B67F-4BD4F20C7692}" type="presParOf" srcId="{B1AA9E48-66D3-B74B-9F94-58D2FE30EF6A}" destId="{E0AA5D8B-671D-C44E-BBF7-D584BF099249}" srcOrd="1" destOrd="0" presId="urn:microsoft.com/office/officeart/2005/8/layout/hierarchy1"/>
    <dgm:cxn modelId="{BD9D34A7-572F-9D48-A913-803F387092FC}" type="presParOf" srcId="{9C34F653-455F-944E-88C1-7C097F875E8C}" destId="{796F8E44-7066-DA4B-81E3-48319680AD3D}" srcOrd="2" destOrd="0" presId="urn:microsoft.com/office/officeart/2005/8/layout/hierarchy1"/>
    <dgm:cxn modelId="{94D73C6B-31CA-054B-862D-F66BA59E399D}" type="presParOf" srcId="{9C34F653-455F-944E-88C1-7C097F875E8C}" destId="{DBBF6F18-C606-DF48-BB63-A697575C58C2}" srcOrd="3" destOrd="0" presId="urn:microsoft.com/office/officeart/2005/8/layout/hierarchy1"/>
    <dgm:cxn modelId="{8F9CFF14-E014-8A47-9224-8B46BA4154C5}" type="presParOf" srcId="{DBBF6F18-C606-DF48-BB63-A697575C58C2}" destId="{AE148311-6A23-574C-96DB-73C086119CEE}" srcOrd="0" destOrd="0" presId="urn:microsoft.com/office/officeart/2005/8/layout/hierarchy1"/>
    <dgm:cxn modelId="{E9B7C624-6DAF-3242-85AC-471E3A585F65}" type="presParOf" srcId="{AE148311-6A23-574C-96DB-73C086119CEE}" destId="{E190674A-9630-954D-B37B-9958CA763DEE}" srcOrd="0" destOrd="0" presId="urn:microsoft.com/office/officeart/2005/8/layout/hierarchy1"/>
    <dgm:cxn modelId="{6D27B6F8-5164-B64D-8B66-7C95CFD15DCB}" type="presParOf" srcId="{AE148311-6A23-574C-96DB-73C086119CEE}" destId="{15E4A998-4CA2-5A4D-ABF5-BA3C30EAEF5A}" srcOrd="1" destOrd="0" presId="urn:microsoft.com/office/officeart/2005/8/layout/hierarchy1"/>
    <dgm:cxn modelId="{FB4CD42D-C2D3-E043-837A-531F886C8AC1}" type="presParOf" srcId="{DBBF6F18-C606-DF48-BB63-A697575C58C2}" destId="{C1040013-C88E-C841-94A8-A212A39AA4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/>
        </a:p>
      </dgm:t>
    </dgm:pt>
    <dgm:pt modelId="{863BA38D-05C9-D44E-82BC-56A77464396F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/>
        </a:p>
      </dgm:t>
    </dgm:pt>
    <dgm:pt modelId="{FE840B37-210F-E44F-8BBD-D09915AF5646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/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/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/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/>
      <dgm:spPr/>
      <dgm:t>
        <a:bodyPr/>
        <a:lstStyle/>
        <a:p>
          <a:pPr>
            <a:buAutoNum type="arabicPeriod"/>
          </a:pPr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/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AEFD6E5C-8E63-B241-B3DE-BAE50DC4EEAF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398D93DA-88F1-E442-81B5-238CA0EB691B}" type="parTrans" cxnId="{CF9DD400-602C-BB41-88C0-C91B3DA75470}">
      <dgm:prSet/>
      <dgm:spPr/>
      <dgm:t>
        <a:bodyPr/>
        <a:lstStyle/>
        <a:p>
          <a:endParaRPr lang="en-US"/>
        </a:p>
      </dgm:t>
    </dgm:pt>
    <dgm:pt modelId="{A2BE72C4-46AE-B547-AA37-D2E3BADA3BE4}" type="sibTrans" cxnId="{CF9DD400-602C-BB41-88C0-C91B3DA75470}">
      <dgm:prSet/>
      <dgm:spPr/>
      <dgm:t>
        <a:bodyPr/>
        <a:lstStyle/>
        <a:p>
          <a:endParaRPr lang="en-US"/>
        </a:p>
      </dgm:t>
    </dgm:pt>
    <dgm:pt modelId="{5EB61E7B-997D-E545-B12A-E66566BE4C81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CD5D5550-3F95-134F-B6F8-FA0880711D74}" type="parTrans" cxnId="{D87DCED7-002B-FA4E-85FF-670C8B98E4B9}">
      <dgm:prSet/>
      <dgm:spPr/>
      <dgm:t>
        <a:bodyPr/>
        <a:lstStyle/>
        <a:p>
          <a:endParaRPr lang="en-US"/>
        </a:p>
      </dgm:t>
    </dgm:pt>
    <dgm:pt modelId="{FA241404-8E0D-B14B-B19F-541B102C1B6A}" type="sibTrans" cxnId="{D87DCED7-002B-FA4E-85FF-670C8B98E4B9}">
      <dgm:prSet/>
      <dgm:spPr/>
      <dgm:t>
        <a:bodyPr/>
        <a:lstStyle/>
        <a:p>
          <a:endParaRPr lang="en-US"/>
        </a:p>
      </dgm:t>
    </dgm:pt>
    <dgm:pt modelId="{94634B4D-C630-904B-8919-E8F4C2DE8186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Adelie</a:t>
          </a:r>
          <a:endParaRPr lang="en-US" dirty="0">
            <a:solidFill>
              <a:schemeClr val="accent1"/>
            </a:solidFill>
          </a:endParaRPr>
        </a:p>
      </dgm:t>
    </dgm:pt>
    <dgm:pt modelId="{9A940175-394B-B749-BC30-2C553FFBB5F1}" type="parTrans" cxnId="{EE589F6F-32FF-CA4D-B621-FD94F2464DD0}">
      <dgm:prSet/>
      <dgm:spPr/>
      <dgm:t>
        <a:bodyPr/>
        <a:lstStyle/>
        <a:p>
          <a:endParaRPr lang="en-US"/>
        </a:p>
      </dgm:t>
    </dgm:pt>
    <dgm:pt modelId="{7678E493-F1F5-2C4A-AE08-ADF9C7787E32}" type="sibTrans" cxnId="{EE589F6F-32FF-CA4D-B621-FD94F2464DD0}">
      <dgm:prSet/>
      <dgm:spPr/>
      <dgm:t>
        <a:bodyPr/>
        <a:lstStyle/>
        <a:p>
          <a:endParaRPr lang="en-US"/>
        </a:p>
      </dgm:t>
    </dgm:pt>
    <dgm:pt modelId="{77286E6E-DCD6-1944-914F-F464C63CF3FD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293FB0DD-4F1F-8E49-8645-5243B2163197}" type="parTrans" cxnId="{317B1FB4-D2C9-2F4E-A198-F556F2824855}">
      <dgm:prSet/>
      <dgm:spPr/>
      <dgm:t>
        <a:bodyPr/>
        <a:lstStyle/>
        <a:p>
          <a:endParaRPr lang="en-US"/>
        </a:p>
      </dgm:t>
    </dgm:pt>
    <dgm:pt modelId="{4C35B801-5BE9-1647-BCE0-DC1598D80164}" type="sibTrans" cxnId="{317B1FB4-D2C9-2F4E-A198-F556F2824855}">
      <dgm:prSet/>
      <dgm:spPr/>
      <dgm:t>
        <a:bodyPr/>
        <a:lstStyle/>
        <a:p>
          <a:endParaRPr lang="en-US"/>
        </a:p>
      </dgm:t>
    </dgm:pt>
    <dgm:pt modelId="{E4086264-8D08-6E4D-AE6F-43BBA5D64852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Chinstrap</a:t>
          </a:r>
          <a:endParaRPr lang="en-US" dirty="0">
            <a:solidFill>
              <a:schemeClr val="accent1"/>
            </a:solidFill>
          </a:endParaRPr>
        </a:p>
      </dgm:t>
    </dgm:pt>
    <dgm:pt modelId="{FB5A2B48-4680-6C49-8733-EAFE8AC08841}" type="parTrans" cxnId="{AE3561C1-AE55-C64B-9787-FA200F9EA170}">
      <dgm:prSet/>
      <dgm:spPr/>
      <dgm:t>
        <a:bodyPr/>
        <a:lstStyle/>
        <a:p>
          <a:endParaRPr lang="en-US"/>
        </a:p>
      </dgm:t>
    </dgm:pt>
    <dgm:pt modelId="{91C1CCF0-283B-064E-8CF4-FCAEF4C41451}" type="sibTrans" cxnId="{AE3561C1-AE55-C64B-9787-FA200F9EA170}">
      <dgm:prSet/>
      <dgm:spPr/>
      <dgm:t>
        <a:bodyPr/>
        <a:lstStyle/>
        <a:p>
          <a:endParaRPr lang="en-US"/>
        </a:p>
      </dgm:t>
    </dgm:pt>
    <dgm:pt modelId="{7A46272F-EB43-374B-B5C8-179ADBC1124B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Chinstrap</a:t>
          </a:r>
          <a:endParaRPr lang="en-US" dirty="0">
            <a:solidFill>
              <a:schemeClr val="accent1"/>
            </a:solidFill>
          </a:endParaRPr>
        </a:p>
      </dgm:t>
    </dgm:pt>
    <dgm:pt modelId="{149D4956-F061-9F42-B5BA-FE2508895F1F}" type="parTrans" cxnId="{867B8237-45C7-834C-AA78-1FE64E8B7903}">
      <dgm:prSet/>
      <dgm:spPr/>
      <dgm:t>
        <a:bodyPr/>
        <a:lstStyle/>
        <a:p>
          <a:endParaRPr lang="en-US"/>
        </a:p>
      </dgm:t>
    </dgm:pt>
    <dgm:pt modelId="{0175FA69-AAB8-194A-B3C1-46E33955BD94}" type="sibTrans" cxnId="{867B8237-45C7-834C-AA78-1FE64E8B7903}">
      <dgm:prSet/>
      <dgm:spPr/>
      <dgm:t>
        <a:bodyPr/>
        <a:lstStyle/>
        <a:p>
          <a:endParaRPr lang="en-US"/>
        </a:p>
      </dgm:t>
    </dgm:pt>
    <dgm:pt modelId="{BA8EBEB0-6D4F-BD4C-834A-77DA8D8FD29E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CEEC0E88-0EBB-814F-A5FF-6DC8B829D043}" type="parTrans" cxnId="{271AD477-CF73-754A-994B-134C445C5FE8}">
      <dgm:prSet/>
      <dgm:spPr/>
      <dgm:t>
        <a:bodyPr/>
        <a:lstStyle/>
        <a:p>
          <a:endParaRPr lang="en-US"/>
        </a:p>
      </dgm:t>
    </dgm:pt>
    <dgm:pt modelId="{4145326B-7F13-9C46-8513-8989E5A50433}" type="sibTrans" cxnId="{271AD477-CF73-754A-994B-134C445C5FE8}">
      <dgm:prSet/>
      <dgm:spPr/>
      <dgm:t>
        <a:bodyPr/>
        <a:lstStyle/>
        <a:p>
          <a:endParaRPr lang="en-US"/>
        </a:p>
      </dgm:t>
    </dgm:pt>
    <dgm:pt modelId="{075428B6-AA46-BA4F-A3AB-90757FC9D714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accent1"/>
              </a:solidFill>
            </a:rPr>
            <a:t>Gentoo</a:t>
          </a:r>
          <a:endParaRPr lang="en-US" dirty="0">
            <a:solidFill>
              <a:schemeClr val="accent1"/>
            </a:solidFill>
          </a:endParaRPr>
        </a:p>
      </dgm:t>
    </dgm:pt>
    <dgm:pt modelId="{192FC7AF-D237-E845-B03A-C80B127B6F5E}" type="parTrans" cxnId="{2755C0DF-DEA8-454F-9F31-DDCA5C694C89}">
      <dgm:prSet/>
      <dgm:spPr/>
      <dgm:t>
        <a:bodyPr/>
        <a:lstStyle/>
        <a:p>
          <a:endParaRPr lang="en-US"/>
        </a:p>
      </dgm:t>
    </dgm:pt>
    <dgm:pt modelId="{7A409543-3084-9947-9E47-620A31CE590F}" type="sibTrans" cxnId="{2755C0DF-DEA8-454F-9F31-DDCA5C694C89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0FC4E6A5-9F0F-EC4C-9DB9-1C7D701565C9}" type="pres">
      <dgm:prSet presAssocID="{398D93DA-88F1-E442-81B5-238CA0EB691B}" presName="Name23" presStyleLbl="parChTrans1D4" presStyleIdx="0" presStyleCnt="8"/>
      <dgm:spPr/>
    </dgm:pt>
    <dgm:pt modelId="{E4EAB6DB-EBDD-F74D-B096-5ED7ADA64E0E}" type="pres">
      <dgm:prSet presAssocID="{AEFD6E5C-8E63-B241-B3DE-BAE50DC4EEAF}" presName="hierRoot4" presStyleCnt="0"/>
      <dgm:spPr/>
    </dgm:pt>
    <dgm:pt modelId="{A235C8BA-A5D6-A14D-8834-AEFD342D283F}" type="pres">
      <dgm:prSet presAssocID="{AEFD6E5C-8E63-B241-B3DE-BAE50DC4EEAF}" presName="composite4" presStyleCnt="0"/>
      <dgm:spPr/>
    </dgm:pt>
    <dgm:pt modelId="{0F3A3B43-A3FE-2544-B8EE-A6E0B0F274CD}" type="pres">
      <dgm:prSet presAssocID="{AEFD6E5C-8E63-B241-B3DE-BAE50DC4EEAF}" presName="background4" presStyleLbl="node4" presStyleIdx="0" presStyleCnt="8"/>
      <dgm:spPr/>
    </dgm:pt>
    <dgm:pt modelId="{B7518E4F-3A51-984A-946E-0674DD89223D}" type="pres">
      <dgm:prSet presAssocID="{AEFD6E5C-8E63-B241-B3DE-BAE50DC4EEAF}" presName="text4" presStyleLbl="fgAcc4" presStyleIdx="0" presStyleCnt="8">
        <dgm:presLayoutVars>
          <dgm:chPref val="3"/>
        </dgm:presLayoutVars>
      </dgm:prSet>
      <dgm:spPr/>
    </dgm:pt>
    <dgm:pt modelId="{C2E1DF6D-F5D7-9843-B245-45AFAB151CF7}" type="pres">
      <dgm:prSet presAssocID="{AEFD6E5C-8E63-B241-B3DE-BAE50DC4EEAF}" presName="hierChild5" presStyleCnt="0"/>
      <dgm:spPr/>
    </dgm:pt>
    <dgm:pt modelId="{A544232B-4335-264F-A92A-CB4C73398DDB}" type="pres">
      <dgm:prSet presAssocID="{CD5D5550-3F95-134F-B6F8-FA0880711D74}" presName="Name23" presStyleLbl="parChTrans1D4" presStyleIdx="1" presStyleCnt="8"/>
      <dgm:spPr/>
    </dgm:pt>
    <dgm:pt modelId="{D153E130-F120-9044-B7FD-C1D4FA46FA63}" type="pres">
      <dgm:prSet presAssocID="{5EB61E7B-997D-E545-B12A-E66566BE4C81}" presName="hierRoot4" presStyleCnt="0"/>
      <dgm:spPr/>
    </dgm:pt>
    <dgm:pt modelId="{4AA68417-0411-1C43-81C4-0F1A0DCC3BC0}" type="pres">
      <dgm:prSet presAssocID="{5EB61E7B-997D-E545-B12A-E66566BE4C81}" presName="composite4" presStyleCnt="0"/>
      <dgm:spPr/>
    </dgm:pt>
    <dgm:pt modelId="{37D3EC58-FE1F-0F42-8379-6A2F6F4D8E5B}" type="pres">
      <dgm:prSet presAssocID="{5EB61E7B-997D-E545-B12A-E66566BE4C81}" presName="background4" presStyleLbl="node4" presStyleIdx="1" presStyleCnt="8"/>
      <dgm:spPr/>
    </dgm:pt>
    <dgm:pt modelId="{A62FA9DC-DC8F-E44C-A1A4-A62C1C9ED9EB}" type="pres">
      <dgm:prSet presAssocID="{5EB61E7B-997D-E545-B12A-E66566BE4C81}" presName="text4" presStyleLbl="fgAcc4" presStyleIdx="1" presStyleCnt="8">
        <dgm:presLayoutVars>
          <dgm:chPref val="3"/>
        </dgm:presLayoutVars>
      </dgm:prSet>
      <dgm:spPr/>
    </dgm:pt>
    <dgm:pt modelId="{B1B5C272-86D0-1948-818E-0CCCE00D8C4B}" type="pres">
      <dgm:prSet presAssocID="{5EB61E7B-997D-E545-B12A-E66566BE4C81}" presName="hierChild5" presStyleCnt="0"/>
      <dgm:spPr/>
    </dgm:pt>
    <dgm:pt modelId="{2FC3BF08-6EDF-5849-8F16-F097CA7F42FB}" type="pres">
      <dgm:prSet presAssocID="{89714EB7-4B42-F846-B141-45E8A49C5B15}" presName="Name17" presStyleLbl="parChTrans1D3" presStyleIdx="1" presStyleCnt="4"/>
      <dgm:spPr/>
    </dgm:pt>
    <dgm:pt modelId="{BA2709D6-A1B3-AD45-9A3F-25688FD6CEB7}" type="pres">
      <dgm:prSet presAssocID="{9B624529-EF34-B644-BD58-D6DA773BC793}" presName="hierRoot3" presStyleCnt="0"/>
      <dgm:spPr/>
    </dgm:pt>
    <dgm:pt modelId="{504A7C86-7513-3F46-AA41-C1261B96A0BE}" type="pres">
      <dgm:prSet presAssocID="{9B624529-EF34-B644-BD58-D6DA773BC793}" presName="composite3" presStyleCnt="0"/>
      <dgm:spPr/>
    </dgm:pt>
    <dgm:pt modelId="{1EB18ED6-2EC5-2047-B8EE-2CFB2254E605}" type="pres">
      <dgm:prSet presAssocID="{9B624529-EF34-B644-BD58-D6DA773BC793}" presName="background3" presStyleLbl="node3" presStyleIdx="1" presStyleCnt="4"/>
      <dgm:spPr/>
    </dgm:pt>
    <dgm:pt modelId="{7E9A950F-6671-AE40-9C6E-A231509CD838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4DFFA6E-CF21-0443-9BCB-504B89F6B1C1}" type="pres">
      <dgm:prSet presAssocID="{9B624529-EF34-B644-BD58-D6DA773BC793}" presName="hierChild4" presStyleCnt="0"/>
      <dgm:spPr/>
    </dgm:pt>
    <dgm:pt modelId="{41A72753-38C2-9741-9938-229055AA8145}" type="pres">
      <dgm:prSet presAssocID="{9A940175-394B-B749-BC30-2C553FFBB5F1}" presName="Name23" presStyleLbl="parChTrans1D4" presStyleIdx="2" presStyleCnt="8"/>
      <dgm:spPr/>
    </dgm:pt>
    <dgm:pt modelId="{0B19D11D-3CB3-C345-BE92-3598BB7C402B}" type="pres">
      <dgm:prSet presAssocID="{94634B4D-C630-904B-8919-E8F4C2DE8186}" presName="hierRoot4" presStyleCnt="0"/>
      <dgm:spPr/>
    </dgm:pt>
    <dgm:pt modelId="{CF016770-08C9-DD4F-9B35-3A34BB0775BE}" type="pres">
      <dgm:prSet presAssocID="{94634B4D-C630-904B-8919-E8F4C2DE8186}" presName="composite4" presStyleCnt="0"/>
      <dgm:spPr/>
    </dgm:pt>
    <dgm:pt modelId="{CC1F0143-9EAA-5345-A5D4-73FDB6E71946}" type="pres">
      <dgm:prSet presAssocID="{94634B4D-C630-904B-8919-E8F4C2DE8186}" presName="background4" presStyleLbl="node4" presStyleIdx="2" presStyleCnt="8"/>
      <dgm:spPr/>
    </dgm:pt>
    <dgm:pt modelId="{4B880243-C590-064E-94FB-FE8A5549E35C}" type="pres">
      <dgm:prSet presAssocID="{94634B4D-C630-904B-8919-E8F4C2DE8186}" presName="text4" presStyleLbl="fgAcc4" presStyleIdx="2" presStyleCnt="8">
        <dgm:presLayoutVars>
          <dgm:chPref val="3"/>
        </dgm:presLayoutVars>
      </dgm:prSet>
      <dgm:spPr/>
    </dgm:pt>
    <dgm:pt modelId="{11306EAF-B5B4-7F48-B052-5C162094A7A8}" type="pres">
      <dgm:prSet presAssocID="{94634B4D-C630-904B-8919-E8F4C2DE8186}" presName="hierChild5" presStyleCnt="0"/>
      <dgm:spPr/>
    </dgm:pt>
    <dgm:pt modelId="{23A73E24-097E-E243-ADB4-B1FA137D258D}" type="pres">
      <dgm:prSet presAssocID="{293FB0DD-4F1F-8E49-8645-5243B2163197}" presName="Name23" presStyleLbl="parChTrans1D4" presStyleIdx="3" presStyleCnt="8"/>
      <dgm:spPr/>
    </dgm:pt>
    <dgm:pt modelId="{B8578C0F-4B23-5142-A186-EA2FC6D498CC}" type="pres">
      <dgm:prSet presAssocID="{77286E6E-DCD6-1944-914F-F464C63CF3FD}" presName="hierRoot4" presStyleCnt="0"/>
      <dgm:spPr/>
    </dgm:pt>
    <dgm:pt modelId="{890EB124-72FD-A741-B3D3-864997D4633D}" type="pres">
      <dgm:prSet presAssocID="{77286E6E-DCD6-1944-914F-F464C63CF3FD}" presName="composite4" presStyleCnt="0"/>
      <dgm:spPr/>
    </dgm:pt>
    <dgm:pt modelId="{6F6F8849-22D5-E64C-B9E2-329C638A211C}" type="pres">
      <dgm:prSet presAssocID="{77286E6E-DCD6-1944-914F-F464C63CF3FD}" presName="background4" presStyleLbl="node4" presStyleIdx="3" presStyleCnt="8"/>
      <dgm:spPr/>
    </dgm:pt>
    <dgm:pt modelId="{B16B4985-B7CD-9D46-9BB2-AB4A94A42CF6}" type="pres">
      <dgm:prSet presAssocID="{77286E6E-DCD6-1944-914F-F464C63CF3FD}" presName="text4" presStyleLbl="fgAcc4" presStyleIdx="3" presStyleCnt="8">
        <dgm:presLayoutVars>
          <dgm:chPref val="3"/>
        </dgm:presLayoutVars>
      </dgm:prSet>
      <dgm:spPr/>
    </dgm:pt>
    <dgm:pt modelId="{7443BF08-EB2F-8245-819D-20F4A59DE0A1}" type="pres">
      <dgm:prSet presAssocID="{77286E6E-DCD6-1944-914F-F464C63CF3FD}" presName="hierChild5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8B32C9A3-3102-914B-B5B0-DEED5AC1B798}" type="pres">
      <dgm:prSet presAssocID="{FB5A2B48-4680-6C49-8733-EAFE8AC08841}" presName="Name23" presStyleLbl="parChTrans1D4" presStyleIdx="4" presStyleCnt="8"/>
      <dgm:spPr/>
    </dgm:pt>
    <dgm:pt modelId="{09600AE8-B372-8D42-B48F-31D4B5220261}" type="pres">
      <dgm:prSet presAssocID="{E4086264-8D08-6E4D-AE6F-43BBA5D64852}" presName="hierRoot4" presStyleCnt="0"/>
      <dgm:spPr/>
    </dgm:pt>
    <dgm:pt modelId="{35349BD7-2395-4640-A0C0-C002960D85EF}" type="pres">
      <dgm:prSet presAssocID="{E4086264-8D08-6E4D-AE6F-43BBA5D64852}" presName="composite4" presStyleCnt="0"/>
      <dgm:spPr/>
    </dgm:pt>
    <dgm:pt modelId="{567099A8-E18D-1646-829E-893E52A5AD5F}" type="pres">
      <dgm:prSet presAssocID="{E4086264-8D08-6E4D-AE6F-43BBA5D64852}" presName="background4" presStyleLbl="node4" presStyleIdx="4" presStyleCnt="8"/>
      <dgm:spPr/>
    </dgm:pt>
    <dgm:pt modelId="{F0B9AF1A-5293-DA45-9402-67F646801593}" type="pres">
      <dgm:prSet presAssocID="{E4086264-8D08-6E4D-AE6F-43BBA5D64852}" presName="text4" presStyleLbl="fgAcc4" presStyleIdx="4" presStyleCnt="8">
        <dgm:presLayoutVars>
          <dgm:chPref val="3"/>
        </dgm:presLayoutVars>
      </dgm:prSet>
      <dgm:spPr/>
    </dgm:pt>
    <dgm:pt modelId="{EF552FFC-1559-B046-8C0D-4B423D722F00}" type="pres">
      <dgm:prSet presAssocID="{E4086264-8D08-6E4D-AE6F-43BBA5D64852}" presName="hierChild5" presStyleCnt="0"/>
      <dgm:spPr/>
    </dgm:pt>
    <dgm:pt modelId="{DB255FEB-1BAF-5B4B-ACA8-76FA2530BDD6}" type="pres">
      <dgm:prSet presAssocID="{149D4956-F061-9F42-B5BA-FE2508895F1F}" presName="Name23" presStyleLbl="parChTrans1D4" presStyleIdx="5" presStyleCnt="8"/>
      <dgm:spPr/>
    </dgm:pt>
    <dgm:pt modelId="{F741E6D7-39E7-6541-92D9-4183174B3E2F}" type="pres">
      <dgm:prSet presAssocID="{7A46272F-EB43-374B-B5C8-179ADBC1124B}" presName="hierRoot4" presStyleCnt="0"/>
      <dgm:spPr/>
    </dgm:pt>
    <dgm:pt modelId="{0E486662-DA2B-F64A-BED5-3C9BEA07CF0B}" type="pres">
      <dgm:prSet presAssocID="{7A46272F-EB43-374B-B5C8-179ADBC1124B}" presName="composite4" presStyleCnt="0"/>
      <dgm:spPr/>
    </dgm:pt>
    <dgm:pt modelId="{CDB29798-5CD2-344A-86C1-E734C9CB0F6D}" type="pres">
      <dgm:prSet presAssocID="{7A46272F-EB43-374B-B5C8-179ADBC1124B}" presName="background4" presStyleLbl="node4" presStyleIdx="5" presStyleCnt="8"/>
      <dgm:spPr/>
    </dgm:pt>
    <dgm:pt modelId="{2F6C8416-2C74-4F40-AF81-A51F6ABF9509}" type="pres">
      <dgm:prSet presAssocID="{7A46272F-EB43-374B-B5C8-179ADBC1124B}" presName="text4" presStyleLbl="fgAcc4" presStyleIdx="5" presStyleCnt="8">
        <dgm:presLayoutVars>
          <dgm:chPref val="3"/>
        </dgm:presLayoutVars>
      </dgm:prSet>
      <dgm:spPr/>
    </dgm:pt>
    <dgm:pt modelId="{1EEFAFD5-9933-6740-87D4-69B2F5408303}" type="pres">
      <dgm:prSet presAssocID="{7A46272F-EB43-374B-B5C8-179ADBC1124B}" presName="hierChild5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  <dgm:pt modelId="{A56786E7-FD7F-7041-9779-CE5E0C3D9729}" type="pres">
      <dgm:prSet presAssocID="{CEEC0E88-0EBB-814F-A5FF-6DC8B829D043}" presName="Name23" presStyleLbl="parChTrans1D4" presStyleIdx="6" presStyleCnt="8"/>
      <dgm:spPr/>
    </dgm:pt>
    <dgm:pt modelId="{A1BFC89B-C284-F449-BD94-0458A26384A8}" type="pres">
      <dgm:prSet presAssocID="{BA8EBEB0-6D4F-BD4C-834A-77DA8D8FD29E}" presName="hierRoot4" presStyleCnt="0"/>
      <dgm:spPr/>
    </dgm:pt>
    <dgm:pt modelId="{C41CEC26-EF6D-794B-B688-F407A3B6D9A8}" type="pres">
      <dgm:prSet presAssocID="{BA8EBEB0-6D4F-BD4C-834A-77DA8D8FD29E}" presName="composite4" presStyleCnt="0"/>
      <dgm:spPr/>
    </dgm:pt>
    <dgm:pt modelId="{B02646F5-178F-9C46-AF1D-F3662E4797C0}" type="pres">
      <dgm:prSet presAssocID="{BA8EBEB0-6D4F-BD4C-834A-77DA8D8FD29E}" presName="background4" presStyleLbl="node4" presStyleIdx="6" presStyleCnt="8"/>
      <dgm:spPr/>
    </dgm:pt>
    <dgm:pt modelId="{BCAD09E4-3968-984F-BB37-02C15BC1883A}" type="pres">
      <dgm:prSet presAssocID="{BA8EBEB0-6D4F-BD4C-834A-77DA8D8FD29E}" presName="text4" presStyleLbl="fgAcc4" presStyleIdx="6" presStyleCnt="8">
        <dgm:presLayoutVars>
          <dgm:chPref val="3"/>
        </dgm:presLayoutVars>
      </dgm:prSet>
      <dgm:spPr/>
    </dgm:pt>
    <dgm:pt modelId="{CADC023D-C0F3-2E42-9727-E63398E3FDCC}" type="pres">
      <dgm:prSet presAssocID="{BA8EBEB0-6D4F-BD4C-834A-77DA8D8FD29E}" presName="hierChild5" presStyleCnt="0"/>
      <dgm:spPr/>
    </dgm:pt>
    <dgm:pt modelId="{8ECF6530-E8C8-3347-B5DF-75653AEA8B40}" type="pres">
      <dgm:prSet presAssocID="{192FC7AF-D237-E845-B03A-C80B127B6F5E}" presName="Name23" presStyleLbl="parChTrans1D4" presStyleIdx="7" presStyleCnt="8"/>
      <dgm:spPr/>
    </dgm:pt>
    <dgm:pt modelId="{06DC0201-1AF4-1841-A4B9-EFAAFD642ECB}" type="pres">
      <dgm:prSet presAssocID="{075428B6-AA46-BA4F-A3AB-90757FC9D714}" presName="hierRoot4" presStyleCnt="0"/>
      <dgm:spPr/>
    </dgm:pt>
    <dgm:pt modelId="{9EA94E33-F990-FB48-AA73-A546A86D239C}" type="pres">
      <dgm:prSet presAssocID="{075428B6-AA46-BA4F-A3AB-90757FC9D714}" presName="composite4" presStyleCnt="0"/>
      <dgm:spPr/>
    </dgm:pt>
    <dgm:pt modelId="{7F2B2F21-FC08-354F-8D5F-A35BB03078D6}" type="pres">
      <dgm:prSet presAssocID="{075428B6-AA46-BA4F-A3AB-90757FC9D714}" presName="background4" presStyleLbl="node4" presStyleIdx="7" presStyleCnt="8"/>
      <dgm:spPr/>
    </dgm:pt>
    <dgm:pt modelId="{674B0AD3-F2C5-CB4F-A1FC-8FD5957EE3FD}" type="pres">
      <dgm:prSet presAssocID="{075428B6-AA46-BA4F-A3AB-90757FC9D714}" presName="text4" presStyleLbl="fgAcc4" presStyleIdx="7" presStyleCnt="8">
        <dgm:presLayoutVars>
          <dgm:chPref val="3"/>
        </dgm:presLayoutVars>
      </dgm:prSet>
      <dgm:spPr/>
    </dgm:pt>
    <dgm:pt modelId="{7321D001-CF5A-9D4A-B18F-8A9E13873E1B}" type="pres">
      <dgm:prSet presAssocID="{075428B6-AA46-BA4F-A3AB-90757FC9D714}" presName="hierChild5" presStyleCnt="0"/>
      <dgm:spPr/>
    </dgm:pt>
  </dgm:ptLst>
  <dgm:cxnLst>
    <dgm:cxn modelId="{CF9DD400-602C-BB41-88C0-C91B3DA75470}" srcId="{FE840B37-210F-E44F-8BBD-D09915AF5646}" destId="{AEFD6E5C-8E63-B241-B3DE-BAE50DC4EEAF}" srcOrd="0" destOrd="0" parTransId="{398D93DA-88F1-E442-81B5-238CA0EB691B}" sibTransId="{A2BE72C4-46AE-B547-AA37-D2E3BADA3BE4}"/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D0675807-EC7B-014D-906B-5B5733883E42}" type="presOf" srcId="{94634B4D-C630-904B-8919-E8F4C2DE8186}" destId="{4B880243-C590-064E-94FB-FE8A5549E35C}" srcOrd="0" destOrd="0" presId="urn:microsoft.com/office/officeart/2005/8/layout/hierarchy1"/>
    <dgm:cxn modelId="{0264CE07-0FB3-F540-9EB7-BAA74B96C9E6}" type="presOf" srcId="{89714EB7-4B42-F846-B141-45E8A49C5B15}" destId="{2FC3BF08-6EDF-5849-8F16-F097CA7F42FB}" srcOrd="0" destOrd="0" presId="urn:microsoft.com/office/officeart/2005/8/layout/hierarchy1"/>
    <dgm:cxn modelId="{4586ED07-882B-204E-A174-9EBAC5F40F1E}" type="presOf" srcId="{7A46272F-EB43-374B-B5C8-179ADBC1124B}" destId="{2F6C8416-2C74-4F40-AF81-A51F6ABF9509}" srcOrd="0" destOrd="0" presId="urn:microsoft.com/office/officeart/2005/8/layout/hierarchy1"/>
    <dgm:cxn modelId="{C752A513-4EEB-6142-ADB3-C9E624BD55EA}" type="presOf" srcId="{BA8EBEB0-6D4F-BD4C-834A-77DA8D8FD29E}" destId="{BCAD09E4-3968-984F-BB37-02C15BC1883A}" srcOrd="0" destOrd="0" presId="urn:microsoft.com/office/officeart/2005/8/layout/hierarchy1"/>
    <dgm:cxn modelId="{62F42C1A-742D-524A-8FEE-FE3D5E000081}" type="presOf" srcId="{FB5A2B48-4680-6C49-8733-EAFE8AC08841}" destId="{8B32C9A3-3102-914B-B5B0-DEED5AC1B798}" srcOrd="0" destOrd="0" presId="urn:microsoft.com/office/officeart/2005/8/layout/hierarchy1"/>
    <dgm:cxn modelId="{27B3BF1A-DBB0-A64A-BCF2-8F5653E0BD1D}" type="presOf" srcId="{CEEC0E88-0EBB-814F-A5FF-6DC8B829D043}" destId="{A56786E7-FD7F-7041-9779-CE5E0C3D9729}" srcOrd="0" destOrd="0" presId="urn:microsoft.com/office/officeart/2005/8/layout/hierarchy1"/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46B05F35-FE26-1A40-8E20-4EDAD8A6C487}" type="presOf" srcId="{149D4956-F061-9F42-B5BA-FE2508895F1F}" destId="{DB255FEB-1BAF-5B4B-ACA8-76FA2530BDD6}" srcOrd="0" destOrd="0" presId="urn:microsoft.com/office/officeart/2005/8/layout/hierarchy1"/>
    <dgm:cxn modelId="{867B8237-45C7-834C-AA78-1FE64E8B7903}" srcId="{0819A0AC-F0DF-9943-AFBA-B68D750C0ED5}" destId="{7A46272F-EB43-374B-B5C8-179ADBC1124B}" srcOrd="1" destOrd="0" parTransId="{149D4956-F061-9F42-B5BA-FE2508895F1F}" sibTransId="{0175FA69-AAB8-194A-B3C1-46E33955BD94}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2328BA3D-6B14-FA43-974F-10EE5618664B}" type="presOf" srcId="{293FB0DD-4F1F-8E49-8645-5243B2163197}" destId="{23A73E24-097E-E243-ADB4-B1FA137D258D}" srcOrd="0" destOrd="0" presId="urn:microsoft.com/office/officeart/2005/8/layout/hierarchy1"/>
    <dgm:cxn modelId="{D6EBAC5C-0C1C-044E-BF76-D1E1C706DFC4}" type="presOf" srcId="{77286E6E-DCD6-1944-914F-F464C63CF3FD}" destId="{B16B4985-B7CD-9D46-9BB2-AB4A94A42CF6}" srcOrd="0" destOrd="0" presId="urn:microsoft.com/office/officeart/2005/8/layout/hierarchy1"/>
    <dgm:cxn modelId="{2DC1E15C-C8AC-BB44-BCC6-AA0FD1E1266D}" type="presOf" srcId="{5EB61E7B-997D-E545-B12A-E66566BE4C81}" destId="{A62FA9DC-DC8F-E44C-A1A4-A62C1C9ED9EB}" srcOrd="0" destOrd="0" presId="urn:microsoft.com/office/officeart/2005/8/layout/hierarchy1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EE589F6F-32FF-CA4D-B621-FD94F2464DD0}" srcId="{9B624529-EF34-B644-BD58-D6DA773BC793}" destId="{94634B4D-C630-904B-8919-E8F4C2DE8186}" srcOrd="0" destOrd="0" parTransId="{9A940175-394B-B749-BC30-2C553FFBB5F1}" sibTransId="{7678E493-F1F5-2C4A-AE08-ADF9C7787E32}"/>
    <dgm:cxn modelId="{F50A7470-1FD6-A743-B4BB-06CD33E53658}" type="presOf" srcId="{4ACD5E16-67A0-4C41-9CA4-FD82AED9A20D}" destId="{796F8E44-7066-DA4B-81E3-48319680AD3D}" srcOrd="0" destOrd="0" presId="urn:microsoft.com/office/officeart/2005/8/layout/hierarchy1"/>
    <dgm:cxn modelId="{03504471-58D5-664A-A74F-EDAA58D84046}" type="presOf" srcId="{398D93DA-88F1-E442-81B5-238CA0EB691B}" destId="{0FC4E6A5-9F0F-EC4C-9DB9-1C7D701565C9}" srcOrd="0" destOrd="0" presId="urn:microsoft.com/office/officeart/2005/8/layout/hierarchy1"/>
    <dgm:cxn modelId="{1C288575-E95F-2A47-8AD8-C8CB2A3BD32D}" type="presOf" srcId="{72ECC904-DC9C-5E49-B26E-3CFBB82927F7}" destId="{90C11C23-9644-F349-9465-07BCAFF3FE99}" srcOrd="0" destOrd="0" presId="urn:microsoft.com/office/officeart/2005/8/layout/hierarchy1"/>
    <dgm:cxn modelId="{271AD477-CF73-754A-994B-134C445C5FE8}" srcId="{11C7231F-27E3-2A49-8EE8-FC603D941149}" destId="{BA8EBEB0-6D4F-BD4C-834A-77DA8D8FD29E}" srcOrd="0" destOrd="0" parTransId="{CEEC0E88-0EBB-814F-A5FF-6DC8B829D043}" sibTransId="{4145326B-7F13-9C46-8513-8989E5A50433}"/>
    <dgm:cxn modelId="{8E137B83-1A95-104B-9723-E4CCD846DDDA}" type="presOf" srcId="{075428B6-AA46-BA4F-A3AB-90757FC9D714}" destId="{674B0AD3-F2C5-CB4F-A1FC-8FD5957EE3FD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A409B69A-A374-5C49-8485-569D8DBB9BA7}" type="presOf" srcId="{CD5D5550-3F95-134F-B6F8-FA0880711D74}" destId="{A544232B-4335-264F-A92A-CB4C73398DDB}" srcOrd="0" destOrd="0" presId="urn:microsoft.com/office/officeart/2005/8/layout/hierarchy1"/>
    <dgm:cxn modelId="{F81FA29F-676A-7D4E-BE5C-31F5A7439C6B}" type="presOf" srcId="{9A940175-394B-B749-BC30-2C553FFBB5F1}" destId="{41A72753-38C2-9741-9938-229055AA8145}" srcOrd="0" destOrd="0" presId="urn:microsoft.com/office/officeart/2005/8/layout/hierarchy1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317B1FB4-D2C9-2F4E-A198-F556F2824855}" srcId="{9B624529-EF34-B644-BD58-D6DA773BC793}" destId="{77286E6E-DCD6-1944-914F-F464C63CF3FD}" srcOrd="1" destOrd="0" parTransId="{293FB0DD-4F1F-8E49-8645-5243B2163197}" sibTransId="{4C35B801-5BE9-1647-BCE0-DC1598D80164}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AE3561C1-AE55-C64B-9787-FA200F9EA170}" srcId="{0819A0AC-F0DF-9943-AFBA-B68D750C0ED5}" destId="{E4086264-8D08-6E4D-AE6F-43BBA5D64852}" srcOrd="0" destOrd="0" parTransId="{FB5A2B48-4680-6C49-8733-EAFE8AC08841}" sibTransId="{91C1CCF0-283B-064E-8CF4-FCAEF4C41451}"/>
    <dgm:cxn modelId="{523E65CA-FDC5-4448-A326-519CD3BF500F}" type="presOf" srcId="{192FC7AF-D237-E845-B03A-C80B127B6F5E}" destId="{8ECF6530-E8C8-3347-B5DF-75653AEA8B40}" srcOrd="0" destOrd="0" presId="urn:microsoft.com/office/officeart/2005/8/layout/hierarchy1"/>
    <dgm:cxn modelId="{DF28C8D0-169E-ED4C-B5B4-7CED2DB33BC2}" type="presOf" srcId="{9B624529-EF34-B644-BD58-D6DA773BC793}" destId="{7E9A950F-6671-AE40-9C6E-A231509CD838}" srcOrd="0" destOrd="0" presId="urn:microsoft.com/office/officeart/2005/8/layout/hierarchy1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D87DCED7-002B-FA4E-85FF-670C8B98E4B9}" srcId="{FE840B37-210F-E44F-8BBD-D09915AF5646}" destId="{5EB61E7B-997D-E545-B12A-E66566BE4C81}" srcOrd="1" destOrd="0" parTransId="{CD5D5550-3F95-134F-B6F8-FA0880711D74}" sibTransId="{FA241404-8E0D-B14B-B19F-541B102C1B6A}"/>
    <dgm:cxn modelId="{248B64DA-A04F-2F4C-825C-A260FD816FF8}" type="presOf" srcId="{AEFD6E5C-8E63-B241-B3DE-BAE50DC4EEAF}" destId="{B7518E4F-3A51-984A-946E-0674DD89223D}" srcOrd="0" destOrd="0" presId="urn:microsoft.com/office/officeart/2005/8/layout/hierarchy1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2755C0DF-DEA8-454F-9F31-DDCA5C694C89}" srcId="{11C7231F-27E3-2A49-8EE8-FC603D941149}" destId="{075428B6-AA46-BA4F-A3AB-90757FC9D714}" srcOrd="1" destOrd="0" parTransId="{192FC7AF-D237-E845-B03A-C80B127B6F5E}" sibTransId="{7A409543-3084-9947-9E47-620A31CE590F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F19240E6-A0A2-214F-A1A4-8F524DA19AD8}" type="presOf" srcId="{E4086264-8D08-6E4D-AE6F-43BBA5D64852}" destId="{F0B9AF1A-5293-DA45-9402-67F646801593}" srcOrd="0" destOrd="0" presId="urn:microsoft.com/office/officeart/2005/8/layout/hierarchy1"/>
    <dgm:cxn modelId="{D8FF2EF4-604D-5B44-8497-3E32723AC5C9}" type="presOf" srcId="{0819A0AC-F0DF-9943-AFBA-B68D750C0ED5}" destId="{98FB4D12-50F7-934B-A792-E8A5E87CDA1A}" srcOrd="0" destOrd="0" presId="urn:microsoft.com/office/officeart/2005/8/layout/hierarchy1"/>
    <dgm:cxn modelId="{BA21B0FF-6201-8842-BD06-ACBFC1BFB789}" type="presOf" srcId="{11C7231F-27E3-2A49-8EE8-FC603D941149}" destId="{15E4A998-4CA2-5A4D-ABF5-BA3C30EAEF5A}" srcOrd="0" destOrd="0" presId="urn:microsoft.com/office/officeart/2005/8/layout/hierarchy1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B6E18531-39BD-1E48-93AB-A2F6116D00BA}" type="presParOf" srcId="{BE8580E4-136A-2B42-B06D-0993B81A97E9}" destId="{0FC4E6A5-9F0F-EC4C-9DB9-1C7D701565C9}" srcOrd="0" destOrd="0" presId="urn:microsoft.com/office/officeart/2005/8/layout/hierarchy1"/>
    <dgm:cxn modelId="{704443A6-2EFC-6144-B8CD-3A822B60F341}" type="presParOf" srcId="{BE8580E4-136A-2B42-B06D-0993B81A97E9}" destId="{E4EAB6DB-EBDD-F74D-B096-5ED7ADA64E0E}" srcOrd="1" destOrd="0" presId="urn:microsoft.com/office/officeart/2005/8/layout/hierarchy1"/>
    <dgm:cxn modelId="{1B691F2D-44DD-554F-AF91-75B3A7926759}" type="presParOf" srcId="{E4EAB6DB-EBDD-F74D-B096-5ED7ADA64E0E}" destId="{A235C8BA-A5D6-A14D-8834-AEFD342D283F}" srcOrd="0" destOrd="0" presId="urn:microsoft.com/office/officeart/2005/8/layout/hierarchy1"/>
    <dgm:cxn modelId="{5F403430-1E59-1A47-AC61-A54BE9033BD7}" type="presParOf" srcId="{A235C8BA-A5D6-A14D-8834-AEFD342D283F}" destId="{0F3A3B43-A3FE-2544-B8EE-A6E0B0F274CD}" srcOrd="0" destOrd="0" presId="urn:microsoft.com/office/officeart/2005/8/layout/hierarchy1"/>
    <dgm:cxn modelId="{0027ACAE-18C0-2344-8629-032A556889FF}" type="presParOf" srcId="{A235C8BA-A5D6-A14D-8834-AEFD342D283F}" destId="{B7518E4F-3A51-984A-946E-0674DD89223D}" srcOrd="1" destOrd="0" presId="urn:microsoft.com/office/officeart/2005/8/layout/hierarchy1"/>
    <dgm:cxn modelId="{F1226EBA-AC7C-5240-A133-677DE5A17382}" type="presParOf" srcId="{E4EAB6DB-EBDD-F74D-B096-5ED7ADA64E0E}" destId="{C2E1DF6D-F5D7-9843-B245-45AFAB151CF7}" srcOrd="1" destOrd="0" presId="urn:microsoft.com/office/officeart/2005/8/layout/hierarchy1"/>
    <dgm:cxn modelId="{A619FB18-645F-2D47-BD24-EC73EA4429A1}" type="presParOf" srcId="{BE8580E4-136A-2B42-B06D-0993B81A97E9}" destId="{A544232B-4335-264F-A92A-CB4C73398DDB}" srcOrd="2" destOrd="0" presId="urn:microsoft.com/office/officeart/2005/8/layout/hierarchy1"/>
    <dgm:cxn modelId="{16D697FE-F0CD-DD40-9FDE-69D033002ED6}" type="presParOf" srcId="{BE8580E4-136A-2B42-B06D-0993B81A97E9}" destId="{D153E130-F120-9044-B7FD-C1D4FA46FA63}" srcOrd="3" destOrd="0" presId="urn:microsoft.com/office/officeart/2005/8/layout/hierarchy1"/>
    <dgm:cxn modelId="{B7891CD1-9603-CB40-B86C-080912AA66CF}" type="presParOf" srcId="{D153E130-F120-9044-B7FD-C1D4FA46FA63}" destId="{4AA68417-0411-1C43-81C4-0F1A0DCC3BC0}" srcOrd="0" destOrd="0" presId="urn:microsoft.com/office/officeart/2005/8/layout/hierarchy1"/>
    <dgm:cxn modelId="{730741E9-AB1F-154A-A49F-837F9AD19778}" type="presParOf" srcId="{4AA68417-0411-1C43-81C4-0F1A0DCC3BC0}" destId="{37D3EC58-FE1F-0F42-8379-6A2F6F4D8E5B}" srcOrd="0" destOrd="0" presId="urn:microsoft.com/office/officeart/2005/8/layout/hierarchy1"/>
    <dgm:cxn modelId="{70593C52-0C42-0E49-ADF8-998DC143824A}" type="presParOf" srcId="{4AA68417-0411-1C43-81C4-0F1A0DCC3BC0}" destId="{A62FA9DC-DC8F-E44C-A1A4-A62C1C9ED9EB}" srcOrd="1" destOrd="0" presId="urn:microsoft.com/office/officeart/2005/8/layout/hierarchy1"/>
    <dgm:cxn modelId="{F12CDF40-75C3-3F42-AE2D-03B98D06C918}" type="presParOf" srcId="{D153E130-F120-9044-B7FD-C1D4FA46FA63}" destId="{B1B5C272-86D0-1948-818E-0CCCE00D8C4B}" srcOrd="1" destOrd="0" presId="urn:microsoft.com/office/officeart/2005/8/layout/hierarchy1"/>
    <dgm:cxn modelId="{9F921D01-0B3A-7A45-A5A7-7A9FA2028025}" type="presParOf" srcId="{6BA271FC-5B9F-CB40-B480-3A0F87998DB4}" destId="{2FC3BF08-6EDF-5849-8F16-F097CA7F42FB}" srcOrd="2" destOrd="0" presId="urn:microsoft.com/office/officeart/2005/8/layout/hierarchy1"/>
    <dgm:cxn modelId="{9A3ABA75-AB60-8F49-A260-5E9600C0721F}" type="presParOf" srcId="{6BA271FC-5B9F-CB40-B480-3A0F87998DB4}" destId="{BA2709D6-A1B3-AD45-9A3F-25688FD6CEB7}" srcOrd="3" destOrd="0" presId="urn:microsoft.com/office/officeart/2005/8/layout/hierarchy1"/>
    <dgm:cxn modelId="{52F6CC90-C0FC-2742-ADCE-61456F4C7B81}" type="presParOf" srcId="{BA2709D6-A1B3-AD45-9A3F-25688FD6CEB7}" destId="{504A7C86-7513-3F46-AA41-C1261B96A0BE}" srcOrd="0" destOrd="0" presId="urn:microsoft.com/office/officeart/2005/8/layout/hierarchy1"/>
    <dgm:cxn modelId="{6D30482E-230C-BF4C-9DA2-8D1E1A81DC90}" type="presParOf" srcId="{504A7C86-7513-3F46-AA41-C1261B96A0BE}" destId="{1EB18ED6-2EC5-2047-B8EE-2CFB2254E605}" srcOrd="0" destOrd="0" presId="urn:microsoft.com/office/officeart/2005/8/layout/hierarchy1"/>
    <dgm:cxn modelId="{482FA4EB-7613-E243-B315-5EA593D33FE3}" type="presParOf" srcId="{504A7C86-7513-3F46-AA41-C1261B96A0BE}" destId="{7E9A950F-6671-AE40-9C6E-A231509CD838}" srcOrd="1" destOrd="0" presId="urn:microsoft.com/office/officeart/2005/8/layout/hierarchy1"/>
    <dgm:cxn modelId="{7978FCEA-1841-9B4F-9A7D-1CEFDAD2108A}" type="presParOf" srcId="{BA2709D6-A1B3-AD45-9A3F-25688FD6CEB7}" destId="{74DFFA6E-CF21-0443-9BCB-504B89F6B1C1}" srcOrd="1" destOrd="0" presId="urn:microsoft.com/office/officeart/2005/8/layout/hierarchy1"/>
    <dgm:cxn modelId="{9DAD2F7A-3818-0F4A-A72C-079ABAFDFC87}" type="presParOf" srcId="{74DFFA6E-CF21-0443-9BCB-504B89F6B1C1}" destId="{41A72753-38C2-9741-9938-229055AA8145}" srcOrd="0" destOrd="0" presId="urn:microsoft.com/office/officeart/2005/8/layout/hierarchy1"/>
    <dgm:cxn modelId="{0A48076B-1264-9D43-9FEB-587CA8D45F9C}" type="presParOf" srcId="{74DFFA6E-CF21-0443-9BCB-504B89F6B1C1}" destId="{0B19D11D-3CB3-C345-BE92-3598BB7C402B}" srcOrd="1" destOrd="0" presId="urn:microsoft.com/office/officeart/2005/8/layout/hierarchy1"/>
    <dgm:cxn modelId="{EACFE7CF-AC88-3545-BEA3-C1FE10FA3003}" type="presParOf" srcId="{0B19D11D-3CB3-C345-BE92-3598BB7C402B}" destId="{CF016770-08C9-DD4F-9B35-3A34BB0775BE}" srcOrd="0" destOrd="0" presId="urn:microsoft.com/office/officeart/2005/8/layout/hierarchy1"/>
    <dgm:cxn modelId="{CD73FF28-DEF9-FF4E-AACD-EE2BD3572109}" type="presParOf" srcId="{CF016770-08C9-DD4F-9B35-3A34BB0775BE}" destId="{CC1F0143-9EAA-5345-A5D4-73FDB6E71946}" srcOrd="0" destOrd="0" presId="urn:microsoft.com/office/officeart/2005/8/layout/hierarchy1"/>
    <dgm:cxn modelId="{2D6FB324-326E-814C-994B-958C47B29623}" type="presParOf" srcId="{CF016770-08C9-DD4F-9B35-3A34BB0775BE}" destId="{4B880243-C590-064E-94FB-FE8A5549E35C}" srcOrd="1" destOrd="0" presId="urn:microsoft.com/office/officeart/2005/8/layout/hierarchy1"/>
    <dgm:cxn modelId="{33C7B71F-EC53-E245-BBE2-303C4805D85C}" type="presParOf" srcId="{0B19D11D-3CB3-C345-BE92-3598BB7C402B}" destId="{11306EAF-B5B4-7F48-B052-5C162094A7A8}" srcOrd="1" destOrd="0" presId="urn:microsoft.com/office/officeart/2005/8/layout/hierarchy1"/>
    <dgm:cxn modelId="{F5289571-CB82-1743-8F88-A47445759EF7}" type="presParOf" srcId="{74DFFA6E-CF21-0443-9BCB-504B89F6B1C1}" destId="{23A73E24-097E-E243-ADB4-B1FA137D258D}" srcOrd="2" destOrd="0" presId="urn:microsoft.com/office/officeart/2005/8/layout/hierarchy1"/>
    <dgm:cxn modelId="{25C9B8AD-7EF3-C342-AB2F-7F7AE59E08E3}" type="presParOf" srcId="{74DFFA6E-CF21-0443-9BCB-504B89F6B1C1}" destId="{B8578C0F-4B23-5142-A186-EA2FC6D498CC}" srcOrd="3" destOrd="0" presId="urn:microsoft.com/office/officeart/2005/8/layout/hierarchy1"/>
    <dgm:cxn modelId="{F7348070-415E-A34D-87AE-00E11D992BAB}" type="presParOf" srcId="{B8578C0F-4B23-5142-A186-EA2FC6D498CC}" destId="{890EB124-72FD-A741-B3D3-864997D4633D}" srcOrd="0" destOrd="0" presId="urn:microsoft.com/office/officeart/2005/8/layout/hierarchy1"/>
    <dgm:cxn modelId="{1F8BE450-BC8C-6A47-96C6-A582732AEBC6}" type="presParOf" srcId="{890EB124-72FD-A741-B3D3-864997D4633D}" destId="{6F6F8849-22D5-E64C-B9E2-329C638A211C}" srcOrd="0" destOrd="0" presId="urn:microsoft.com/office/officeart/2005/8/layout/hierarchy1"/>
    <dgm:cxn modelId="{5F266969-AF4E-6842-BE52-34FD30E6380A}" type="presParOf" srcId="{890EB124-72FD-A741-B3D3-864997D4633D}" destId="{B16B4985-B7CD-9D46-9BB2-AB4A94A42CF6}" srcOrd="1" destOrd="0" presId="urn:microsoft.com/office/officeart/2005/8/layout/hierarchy1"/>
    <dgm:cxn modelId="{2CDDB569-B870-B44F-8A10-14E44EF14761}" type="presParOf" srcId="{B8578C0F-4B23-5142-A186-EA2FC6D498CC}" destId="{7443BF08-EB2F-8245-819D-20F4A59DE0A1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  <dgm:cxn modelId="{BFBE155C-88B7-1444-8D28-085D90219F56}" type="presParOf" srcId="{9C34F653-455F-944E-88C1-7C097F875E8C}" destId="{90C11C23-9644-F349-9465-07BCAFF3FE99}" srcOrd="0" destOrd="0" presId="urn:microsoft.com/office/officeart/2005/8/layout/hierarchy1"/>
    <dgm:cxn modelId="{3E8DA646-AD0C-5946-B65F-795EE4E13E76}" type="presParOf" srcId="{9C34F653-455F-944E-88C1-7C097F875E8C}" destId="{B1AA9E48-66D3-B74B-9F94-58D2FE30EF6A}" srcOrd="1" destOrd="0" presId="urn:microsoft.com/office/officeart/2005/8/layout/hierarchy1"/>
    <dgm:cxn modelId="{D28979C1-E83D-0A46-9A2A-6C4BCA5080AA}" type="presParOf" srcId="{B1AA9E48-66D3-B74B-9F94-58D2FE30EF6A}" destId="{13F569C1-61D1-6E48-9A8E-A0FA3EB2C271}" srcOrd="0" destOrd="0" presId="urn:microsoft.com/office/officeart/2005/8/layout/hierarchy1"/>
    <dgm:cxn modelId="{759FA1AA-4CBA-6941-9804-53FAB7C8F671}" type="presParOf" srcId="{13F569C1-61D1-6E48-9A8E-A0FA3EB2C271}" destId="{ED4E7028-27DE-5C4D-BC8B-C5718C70C181}" srcOrd="0" destOrd="0" presId="urn:microsoft.com/office/officeart/2005/8/layout/hierarchy1"/>
    <dgm:cxn modelId="{4FAAA04F-3572-B441-B098-50CD92274EF5}" type="presParOf" srcId="{13F569C1-61D1-6E48-9A8E-A0FA3EB2C271}" destId="{98FB4D12-50F7-934B-A792-E8A5E87CDA1A}" srcOrd="1" destOrd="0" presId="urn:microsoft.com/office/officeart/2005/8/layout/hierarchy1"/>
    <dgm:cxn modelId="{1F686986-A4F0-B54E-B67F-4BD4F20C7692}" type="presParOf" srcId="{B1AA9E48-66D3-B74B-9F94-58D2FE30EF6A}" destId="{E0AA5D8B-671D-C44E-BBF7-D584BF099249}" srcOrd="1" destOrd="0" presId="urn:microsoft.com/office/officeart/2005/8/layout/hierarchy1"/>
    <dgm:cxn modelId="{3705E095-0A1D-AD4A-BE1E-0E87D31C3C60}" type="presParOf" srcId="{E0AA5D8B-671D-C44E-BBF7-D584BF099249}" destId="{8B32C9A3-3102-914B-B5B0-DEED5AC1B798}" srcOrd="0" destOrd="0" presId="urn:microsoft.com/office/officeart/2005/8/layout/hierarchy1"/>
    <dgm:cxn modelId="{A92B8A94-B3B3-B44E-87E4-6BE689F09D3A}" type="presParOf" srcId="{E0AA5D8B-671D-C44E-BBF7-D584BF099249}" destId="{09600AE8-B372-8D42-B48F-31D4B5220261}" srcOrd="1" destOrd="0" presId="urn:microsoft.com/office/officeart/2005/8/layout/hierarchy1"/>
    <dgm:cxn modelId="{30D1D377-D9A8-AD45-BCAD-72D973833F18}" type="presParOf" srcId="{09600AE8-B372-8D42-B48F-31D4B5220261}" destId="{35349BD7-2395-4640-A0C0-C002960D85EF}" srcOrd="0" destOrd="0" presId="urn:microsoft.com/office/officeart/2005/8/layout/hierarchy1"/>
    <dgm:cxn modelId="{E3FC13D8-96CA-7B42-A0CC-FE748EF19BCC}" type="presParOf" srcId="{35349BD7-2395-4640-A0C0-C002960D85EF}" destId="{567099A8-E18D-1646-829E-893E52A5AD5F}" srcOrd="0" destOrd="0" presId="urn:microsoft.com/office/officeart/2005/8/layout/hierarchy1"/>
    <dgm:cxn modelId="{92EDA704-0174-3145-B614-68057CAD0651}" type="presParOf" srcId="{35349BD7-2395-4640-A0C0-C002960D85EF}" destId="{F0B9AF1A-5293-DA45-9402-67F646801593}" srcOrd="1" destOrd="0" presId="urn:microsoft.com/office/officeart/2005/8/layout/hierarchy1"/>
    <dgm:cxn modelId="{C2E5F0C9-9147-8747-9B24-B38577B61A47}" type="presParOf" srcId="{09600AE8-B372-8D42-B48F-31D4B5220261}" destId="{EF552FFC-1559-B046-8C0D-4B423D722F00}" srcOrd="1" destOrd="0" presId="urn:microsoft.com/office/officeart/2005/8/layout/hierarchy1"/>
    <dgm:cxn modelId="{DB2785F0-5095-D64B-B1EA-6C42A6396843}" type="presParOf" srcId="{E0AA5D8B-671D-C44E-BBF7-D584BF099249}" destId="{DB255FEB-1BAF-5B4B-ACA8-76FA2530BDD6}" srcOrd="2" destOrd="0" presId="urn:microsoft.com/office/officeart/2005/8/layout/hierarchy1"/>
    <dgm:cxn modelId="{268806B5-F97C-0143-BC49-A3C0AECAD7B7}" type="presParOf" srcId="{E0AA5D8B-671D-C44E-BBF7-D584BF099249}" destId="{F741E6D7-39E7-6541-92D9-4183174B3E2F}" srcOrd="3" destOrd="0" presId="urn:microsoft.com/office/officeart/2005/8/layout/hierarchy1"/>
    <dgm:cxn modelId="{E609D4CD-D485-4D46-8839-50DF9FB37D8C}" type="presParOf" srcId="{F741E6D7-39E7-6541-92D9-4183174B3E2F}" destId="{0E486662-DA2B-F64A-BED5-3C9BEA07CF0B}" srcOrd="0" destOrd="0" presId="urn:microsoft.com/office/officeart/2005/8/layout/hierarchy1"/>
    <dgm:cxn modelId="{01DE903F-CECA-E34F-82A9-A3C350717C5B}" type="presParOf" srcId="{0E486662-DA2B-F64A-BED5-3C9BEA07CF0B}" destId="{CDB29798-5CD2-344A-86C1-E734C9CB0F6D}" srcOrd="0" destOrd="0" presId="urn:microsoft.com/office/officeart/2005/8/layout/hierarchy1"/>
    <dgm:cxn modelId="{26872E71-C365-6045-AC16-170F66B9145F}" type="presParOf" srcId="{0E486662-DA2B-F64A-BED5-3C9BEA07CF0B}" destId="{2F6C8416-2C74-4F40-AF81-A51F6ABF9509}" srcOrd="1" destOrd="0" presId="urn:microsoft.com/office/officeart/2005/8/layout/hierarchy1"/>
    <dgm:cxn modelId="{715C646A-E86C-2F4D-9CB6-DD1AEAA5CE0D}" type="presParOf" srcId="{F741E6D7-39E7-6541-92D9-4183174B3E2F}" destId="{1EEFAFD5-9933-6740-87D4-69B2F5408303}" srcOrd="1" destOrd="0" presId="urn:microsoft.com/office/officeart/2005/8/layout/hierarchy1"/>
    <dgm:cxn modelId="{BD9D34A7-572F-9D48-A913-803F387092FC}" type="presParOf" srcId="{9C34F653-455F-944E-88C1-7C097F875E8C}" destId="{796F8E44-7066-DA4B-81E3-48319680AD3D}" srcOrd="2" destOrd="0" presId="urn:microsoft.com/office/officeart/2005/8/layout/hierarchy1"/>
    <dgm:cxn modelId="{94D73C6B-31CA-054B-862D-F66BA59E399D}" type="presParOf" srcId="{9C34F653-455F-944E-88C1-7C097F875E8C}" destId="{DBBF6F18-C606-DF48-BB63-A697575C58C2}" srcOrd="3" destOrd="0" presId="urn:microsoft.com/office/officeart/2005/8/layout/hierarchy1"/>
    <dgm:cxn modelId="{8F9CFF14-E014-8A47-9224-8B46BA4154C5}" type="presParOf" srcId="{DBBF6F18-C606-DF48-BB63-A697575C58C2}" destId="{AE148311-6A23-574C-96DB-73C086119CEE}" srcOrd="0" destOrd="0" presId="urn:microsoft.com/office/officeart/2005/8/layout/hierarchy1"/>
    <dgm:cxn modelId="{E9B7C624-6DAF-3242-85AC-471E3A585F65}" type="presParOf" srcId="{AE148311-6A23-574C-96DB-73C086119CEE}" destId="{E190674A-9630-954D-B37B-9958CA763DEE}" srcOrd="0" destOrd="0" presId="urn:microsoft.com/office/officeart/2005/8/layout/hierarchy1"/>
    <dgm:cxn modelId="{6D27B6F8-5164-B64D-8B66-7C95CFD15DCB}" type="presParOf" srcId="{AE148311-6A23-574C-96DB-73C086119CEE}" destId="{15E4A998-4CA2-5A4D-ABF5-BA3C30EAEF5A}" srcOrd="1" destOrd="0" presId="urn:microsoft.com/office/officeart/2005/8/layout/hierarchy1"/>
    <dgm:cxn modelId="{FB4CD42D-C2D3-E043-837A-531F886C8AC1}" type="presParOf" srcId="{DBBF6F18-C606-DF48-BB63-A697575C58C2}" destId="{C1040013-C88E-C841-94A8-A212A39AA4C1}" srcOrd="1" destOrd="0" presId="urn:microsoft.com/office/officeart/2005/8/layout/hierarchy1"/>
    <dgm:cxn modelId="{7D66D914-7C5D-034C-9B0B-F180950D0CF7}" type="presParOf" srcId="{C1040013-C88E-C841-94A8-A212A39AA4C1}" destId="{A56786E7-FD7F-7041-9779-CE5E0C3D9729}" srcOrd="0" destOrd="0" presId="urn:microsoft.com/office/officeart/2005/8/layout/hierarchy1"/>
    <dgm:cxn modelId="{DAC69A42-D8E4-0B4E-8940-6FDD997DB5E9}" type="presParOf" srcId="{C1040013-C88E-C841-94A8-A212A39AA4C1}" destId="{A1BFC89B-C284-F449-BD94-0458A26384A8}" srcOrd="1" destOrd="0" presId="urn:microsoft.com/office/officeart/2005/8/layout/hierarchy1"/>
    <dgm:cxn modelId="{D476CDB5-39FE-7D4B-926B-94FA067EF565}" type="presParOf" srcId="{A1BFC89B-C284-F449-BD94-0458A26384A8}" destId="{C41CEC26-EF6D-794B-B688-F407A3B6D9A8}" srcOrd="0" destOrd="0" presId="urn:microsoft.com/office/officeart/2005/8/layout/hierarchy1"/>
    <dgm:cxn modelId="{076850D1-4434-874B-A48C-8278A048B52C}" type="presParOf" srcId="{C41CEC26-EF6D-794B-B688-F407A3B6D9A8}" destId="{B02646F5-178F-9C46-AF1D-F3662E4797C0}" srcOrd="0" destOrd="0" presId="urn:microsoft.com/office/officeart/2005/8/layout/hierarchy1"/>
    <dgm:cxn modelId="{08D2B722-B5B4-0442-87F4-F204745656F7}" type="presParOf" srcId="{C41CEC26-EF6D-794B-B688-F407A3B6D9A8}" destId="{BCAD09E4-3968-984F-BB37-02C15BC1883A}" srcOrd="1" destOrd="0" presId="urn:microsoft.com/office/officeart/2005/8/layout/hierarchy1"/>
    <dgm:cxn modelId="{6333C454-BCC1-914C-88DE-9850E624488A}" type="presParOf" srcId="{A1BFC89B-C284-F449-BD94-0458A26384A8}" destId="{CADC023D-C0F3-2E42-9727-E63398E3FDCC}" srcOrd="1" destOrd="0" presId="urn:microsoft.com/office/officeart/2005/8/layout/hierarchy1"/>
    <dgm:cxn modelId="{D6FD140F-3D99-9248-8676-57070FF3D99B}" type="presParOf" srcId="{C1040013-C88E-C841-94A8-A212A39AA4C1}" destId="{8ECF6530-E8C8-3347-B5DF-75653AEA8B40}" srcOrd="2" destOrd="0" presId="urn:microsoft.com/office/officeart/2005/8/layout/hierarchy1"/>
    <dgm:cxn modelId="{0D7D9327-B473-4F4D-81E6-CE0EA6531025}" type="presParOf" srcId="{C1040013-C88E-C841-94A8-A212A39AA4C1}" destId="{06DC0201-1AF4-1841-A4B9-EFAAFD642ECB}" srcOrd="3" destOrd="0" presId="urn:microsoft.com/office/officeart/2005/8/layout/hierarchy1"/>
    <dgm:cxn modelId="{10E6B9CA-728D-7A44-9F87-A4627F4C0B45}" type="presParOf" srcId="{06DC0201-1AF4-1841-A4B9-EFAAFD642ECB}" destId="{9EA94E33-F990-FB48-AA73-A546A86D239C}" srcOrd="0" destOrd="0" presId="urn:microsoft.com/office/officeart/2005/8/layout/hierarchy1"/>
    <dgm:cxn modelId="{E5E63AF9-F516-8A41-86D9-034E94DAE54D}" type="presParOf" srcId="{9EA94E33-F990-FB48-AA73-A546A86D239C}" destId="{7F2B2F21-FC08-354F-8D5F-A35BB03078D6}" srcOrd="0" destOrd="0" presId="urn:microsoft.com/office/officeart/2005/8/layout/hierarchy1"/>
    <dgm:cxn modelId="{8F7B6380-4031-1141-879C-2A4705D7A52A}" type="presParOf" srcId="{9EA94E33-F990-FB48-AA73-A546A86D239C}" destId="{674B0AD3-F2C5-CB4F-A1FC-8FD5957EE3FD}" srcOrd="1" destOrd="0" presId="urn:microsoft.com/office/officeart/2005/8/layout/hierarchy1"/>
    <dgm:cxn modelId="{249F2A3A-451D-DC4D-ABF3-BABEC6DA9F94}" type="presParOf" srcId="{06DC0201-1AF4-1841-A4B9-EFAAFD642ECB}" destId="{7321D001-CF5A-9D4A-B18F-8A9E13873E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863BA38D-05C9-D44E-82BC-56A77464396F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400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FE840B37-210F-E44F-8BBD-D09915AF5646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400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400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400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400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7BC528F7-A299-1549-A33B-FB287C3CB6B7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bill length less than 40.85 mm?</a:t>
          </a:r>
        </a:p>
      </dgm:t>
    </dgm:pt>
    <dgm:pt modelId="{2193387F-9016-664F-A44B-98CF41C44C57}" type="parTrans" cxnId="{68324F9B-AC57-0345-9B5B-25CFFD36AFCD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61889CCC-3923-9949-AFD8-2AE230509088}" type="sibTrans" cxnId="{68324F9B-AC57-0345-9B5B-25CFFD36AFCD}">
      <dgm:prSet/>
      <dgm:spPr/>
      <dgm:t>
        <a:bodyPr/>
        <a:lstStyle/>
        <a:p>
          <a:endParaRPr lang="en-US"/>
        </a:p>
      </dgm:t>
    </dgm:pt>
    <dgm:pt modelId="{B69B86C6-8D99-9E42-80F6-34C0EB78BB9F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bill length less than 42.05 mm?</a:t>
          </a:r>
        </a:p>
      </dgm:t>
    </dgm:pt>
    <dgm:pt modelId="{68C4FEAA-E083-1F4B-B353-A39DFB7FDA9C}" type="parTrans" cxnId="{EB8E4CB3-CEE6-D948-B29C-10B3F0A65CEF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581A4A11-F1A9-B840-90BB-7732CFDA2030}" type="sibTrans" cxnId="{EB8E4CB3-CEE6-D948-B29C-10B3F0A65CEF}">
      <dgm:prSet/>
      <dgm:spPr/>
      <dgm:t>
        <a:bodyPr/>
        <a:lstStyle/>
        <a:p>
          <a:endParaRPr lang="en-US"/>
        </a:p>
      </dgm:t>
    </dgm:pt>
    <dgm:pt modelId="{816FD9D0-82C4-184E-B612-53CF4BBDC0B9}">
      <dgm:prSet custT="1"/>
      <dgm:spPr/>
      <dgm:t>
        <a:bodyPr/>
        <a:lstStyle/>
        <a:p>
          <a:r>
            <a:rPr lang="en-US" sz="400" b="0" dirty="0">
              <a:solidFill>
                <a:schemeClr val="accent1"/>
              </a:solidFill>
            </a:rPr>
            <a:t>Adelie</a:t>
          </a:r>
        </a:p>
      </dgm:t>
    </dgm:pt>
    <dgm:pt modelId="{D2AA2FB8-930E-BB49-BD0B-B32DC18307E8}" type="parTrans" cxnId="{C3BAE069-5BD5-7849-9C1B-9DC559443E3E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9CB87FED-D1B4-B549-8FEF-7BE32D636AC7}" type="sibTrans" cxnId="{C3BAE069-5BD5-7849-9C1B-9DC559443E3E}">
      <dgm:prSet/>
      <dgm:spPr/>
      <dgm:t>
        <a:bodyPr/>
        <a:lstStyle/>
        <a:p>
          <a:endParaRPr lang="en-US"/>
        </a:p>
      </dgm:t>
    </dgm:pt>
    <dgm:pt modelId="{60A7264C-D8A1-9841-940A-6D20A29A97D4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Is the body mass less than 4712.5 g?</a:t>
          </a:r>
        </a:p>
      </dgm:t>
    </dgm:pt>
    <dgm:pt modelId="{3C2A68A7-7435-764C-A07E-45B87F7CC5BA}" type="parTrans" cxnId="{BAED0435-2133-5E4C-AEFD-BF865B39EB44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FA9C07D3-31D7-C340-9629-58B8281AC520}" type="sibTrans" cxnId="{BAED0435-2133-5E4C-AEFD-BF865B39EB44}">
      <dgm:prSet/>
      <dgm:spPr/>
      <dgm:t>
        <a:bodyPr/>
        <a:lstStyle/>
        <a:p>
          <a:endParaRPr lang="en-US"/>
        </a:p>
      </dgm:t>
    </dgm:pt>
    <dgm:pt modelId="{B2DA543F-57CD-7D47-88C9-F47501BA875C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body mass less than 3450 g?</a:t>
          </a:r>
        </a:p>
      </dgm:t>
    </dgm:pt>
    <dgm:pt modelId="{03C7966A-8A06-AF4C-B506-C55D21663268}" type="parTrans" cxnId="{DCF60B8B-C0C7-7749-97EA-F723F61FB22A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08658C21-F947-7541-BB91-87F7AFAD1F2B}" type="sibTrans" cxnId="{DCF60B8B-C0C7-7749-97EA-F723F61FB22A}">
      <dgm:prSet/>
      <dgm:spPr/>
      <dgm:t>
        <a:bodyPr/>
        <a:lstStyle/>
        <a:p>
          <a:endParaRPr lang="en-US"/>
        </a:p>
      </dgm:t>
    </dgm:pt>
    <dgm:pt modelId="{8ACF2AE2-E23A-644C-9FF1-8FAA47F0FB40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body mass less than 4125 g?</a:t>
          </a:r>
        </a:p>
      </dgm:t>
    </dgm:pt>
    <dgm:pt modelId="{1AD9448E-A7A3-744D-9373-ED274CFFD62D}" type="parTrans" cxnId="{EF83557A-946E-4E42-BE63-4A20EA581159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10E29A8B-6AC5-EB4A-809D-7C8BAA1D2CF4}" type="sibTrans" cxnId="{EF83557A-946E-4E42-BE63-4A20EA581159}">
      <dgm:prSet/>
      <dgm:spPr/>
      <dgm:t>
        <a:bodyPr/>
        <a:lstStyle/>
        <a:p>
          <a:endParaRPr lang="en-US"/>
        </a:p>
      </dgm:t>
    </dgm:pt>
    <dgm:pt modelId="{99BF7A3D-317E-E44A-B509-70D51BBC44B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bill length less than 48.85 mm?</a:t>
          </a:r>
        </a:p>
      </dgm:t>
    </dgm:pt>
    <dgm:pt modelId="{9C7DC532-D2E3-CD4A-88EA-8AFC014E4EAA}" type="parTrans" cxnId="{C4739DE2-8697-E849-AF24-DE33F7813585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3F51D9C2-BEF4-5F4A-87BE-F72D8CE633BB}" type="sibTrans" cxnId="{C4739DE2-8697-E849-AF24-DE33F7813585}">
      <dgm:prSet/>
      <dgm:spPr/>
      <dgm:t>
        <a:bodyPr/>
        <a:lstStyle/>
        <a:p>
          <a:endParaRPr lang="en-US"/>
        </a:p>
      </dgm:t>
    </dgm:pt>
    <dgm:pt modelId="{7EEAB7A5-755C-5742-81DA-21851A4B6D5D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Is the bill length less than 43.25 mm?</a:t>
          </a:r>
        </a:p>
      </dgm:t>
    </dgm:pt>
    <dgm:pt modelId="{18696B2D-8E44-E848-BC4B-1D07EA654FF7}" type="parTrans" cxnId="{C4117CD7-D866-AB48-9D8B-6E127656F171}">
      <dgm:prSet/>
      <dgm:spPr/>
      <dgm:t>
        <a:bodyPr/>
        <a:lstStyle/>
        <a:p>
          <a:endParaRPr lang="en-US" sz="400">
            <a:solidFill>
              <a:schemeClr val="accent1"/>
            </a:solidFill>
          </a:endParaRPr>
        </a:p>
      </dgm:t>
    </dgm:pt>
    <dgm:pt modelId="{9733BE9B-8EB7-9C40-B368-C66FD24543F7}" type="sibTrans" cxnId="{C4117CD7-D866-AB48-9D8B-6E127656F171}">
      <dgm:prSet/>
      <dgm:spPr/>
      <dgm:t>
        <a:bodyPr/>
        <a:lstStyle/>
        <a:p>
          <a:endParaRPr lang="en-US"/>
        </a:p>
      </dgm:t>
    </dgm:pt>
    <dgm:pt modelId="{AE4B0579-09FD-1D41-AB94-4324DB901024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D7E0B897-08C2-B841-9C7A-940FBCCFA49C}" type="parTrans" cxnId="{430224B1-ACEC-0247-8F9C-463BE2990172}">
      <dgm:prSet/>
      <dgm:spPr/>
      <dgm:t>
        <a:bodyPr/>
        <a:lstStyle/>
        <a:p>
          <a:endParaRPr lang="en-US" sz="400"/>
        </a:p>
      </dgm:t>
    </dgm:pt>
    <dgm:pt modelId="{6C0FC1E0-8451-F545-9BD4-CB428D757F5E}" type="sibTrans" cxnId="{430224B1-ACEC-0247-8F9C-463BE2990172}">
      <dgm:prSet/>
      <dgm:spPr/>
      <dgm:t>
        <a:bodyPr/>
        <a:lstStyle/>
        <a:p>
          <a:endParaRPr lang="en-US"/>
        </a:p>
      </dgm:t>
    </dgm:pt>
    <dgm:pt modelId="{BA8CFBC2-DB62-9F4C-A5DD-8A5F93D92D06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F6E02E21-1A53-B445-ADA7-FEE7C676938C}" type="parTrans" cxnId="{FC0528E8-DF05-134F-9742-CFCEAB38B2B8}">
      <dgm:prSet/>
      <dgm:spPr/>
      <dgm:t>
        <a:bodyPr/>
        <a:lstStyle/>
        <a:p>
          <a:endParaRPr lang="en-US" sz="400"/>
        </a:p>
      </dgm:t>
    </dgm:pt>
    <dgm:pt modelId="{D7C0CF76-9974-F54C-AE0C-7F5240D42072}" type="sibTrans" cxnId="{FC0528E8-DF05-134F-9742-CFCEAB38B2B8}">
      <dgm:prSet/>
      <dgm:spPr/>
      <dgm:t>
        <a:bodyPr/>
        <a:lstStyle/>
        <a:p>
          <a:endParaRPr lang="en-US"/>
        </a:p>
      </dgm:t>
    </dgm:pt>
    <dgm:pt modelId="{8869F574-D3E5-DC41-8D81-56D3F3B919EC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B6A942B9-5702-E341-B330-342E3B6AAFC1}" type="parTrans" cxnId="{7E073AB4-4EFD-A745-B6E5-3A4EA0333EA5}">
      <dgm:prSet/>
      <dgm:spPr/>
      <dgm:t>
        <a:bodyPr/>
        <a:lstStyle/>
        <a:p>
          <a:endParaRPr lang="en-US" sz="400"/>
        </a:p>
      </dgm:t>
    </dgm:pt>
    <dgm:pt modelId="{FA628DDB-8330-CB4A-A332-CCD2B8886F2D}" type="sibTrans" cxnId="{7E073AB4-4EFD-A745-B6E5-3A4EA0333EA5}">
      <dgm:prSet/>
      <dgm:spPr/>
      <dgm:t>
        <a:bodyPr/>
        <a:lstStyle/>
        <a:p>
          <a:endParaRPr lang="en-US"/>
        </a:p>
      </dgm:t>
    </dgm:pt>
    <dgm:pt modelId="{A2FFB073-BF46-6B4C-90BA-35167B19E560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31E7CEDC-68CD-6944-B33F-FC964853B6C8}" type="parTrans" cxnId="{3E729A03-8E70-2343-BF20-2EB0BF235C81}">
      <dgm:prSet/>
      <dgm:spPr/>
      <dgm:t>
        <a:bodyPr/>
        <a:lstStyle/>
        <a:p>
          <a:endParaRPr lang="en-US" sz="400"/>
        </a:p>
      </dgm:t>
    </dgm:pt>
    <dgm:pt modelId="{6A2837DB-8714-5948-B612-405560F69513}" type="sibTrans" cxnId="{3E729A03-8E70-2343-BF20-2EB0BF235C81}">
      <dgm:prSet/>
      <dgm:spPr/>
      <dgm:t>
        <a:bodyPr/>
        <a:lstStyle/>
        <a:p>
          <a:endParaRPr lang="en-US"/>
        </a:p>
      </dgm:t>
    </dgm:pt>
    <dgm:pt modelId="{0702F7BC-4248-C44B-AF24-31DEEC145C09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BFC1F334-2DF0-D44D-BB2A-AC3D34F950B8}" type="parTrans" cxnId="{A3DB0795-CD66-554B-80CC-676249375950}">
      <dgm:prSet/>
      <dgm:spPr/>
      <dgm:t>
        <a:bodyPr/>
        <a:lstStyle/>
        <a:p>
          <a:endParaRPr lang="en-US" sz="400"/>
        </a:p>
      </dgm:t>
    </dgm:pt>
    <dgm:pt modelId="{E5097EF1-DFBA-1941-86DE-9397AF5FF4F3}" type="sibTrans" cxnId="{A3DB0795-CD66-554B-80CC-676249375950}">
      <dgm:prSet/>
      <dgm:spPr/>
      <dgm:t>
        <a:bodyPr/>
        <a:lstStyle/>
        <a:p>
          <a:endParaRPr lang="en-US"/>
        </a:p>
      </dgm:t>
    </dgm:pt>
    <dgm:pt modelId="{77A8E9ED-B87F-0549-A902-EE61762AB716}">
      <dgm:prSet custT="1"/>
      <dgm:spPr/>
      <dgm:t>
        <a:bodyPr/>
        <a:lstStyle/>
        <a:p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AA65C0C2-CC06-044E-B271-30000A6078DE}" type="parTrans" cxnId="{5896FA2E-3483-D348-88D9-FEAA802495D9}">
      <dgm:prSet/>
      <dgm:spPr/>
      <dgm:t>
        <a:bodyPr/>
        <a:lstStyle/>
        <a:p>
          <a:endParaRPr lang="en-US" sz="400"/>
        </a:p>
      </dgm:t>
    </dgm:pt>
    <dgm:pt modelId="{41613D95-8436-7844-9572-BC54722DE96A}" type="sibTrans" cxnId="{5896FA2E-3483-D348-88D9-FEAA802495D9}">
      <dgm:prSet/>
      <dgm:spPr/>
      <dgm:t>
        <a:bodyPr/>
        <a:lstStyle/>
        <a:p>
          <a:endParaRPr lang="en-US"/>
        </a:p>
      </dgm:t>
    </dgm:pt>
    <dgm:pt modelId="{AAF10D45-8255-8246-87D7-72CFBAFA1F5B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88CE15B2-AF89-574E-89C6-28EA9D027000}" type="parTrans" cxnId="{77AAE203-2A65-E547-A734-EE09BDDB8627}">
      <dgm:prSet/>
      <dgm:spPr/>
      <dgm:t>
        <a:bodyPr/>
        <a:lstStyle/>
        <a:p>
          <a:endParaRPr lang="en-US" sz="400"/>
        </a:p>
      </dgm:t>
    </dgm:pt>
    <dgm:pt modelId="{BD363CD0-E7BB-8F4A-A181-E458B64BA076}" type="sibTrans" cxnId="{77AAE203-2A65-E547-A734-EE09BDDB8627}">
      <dgm:prSet/>
      <dgm:spPr/>
      <dgm:t>
        <a:bodyPr/>
        <a:lstStyle/>
        <a:p>
          <a:endParaRPr lang="en-US"/>
        </a:p>
      </dgm:t>
    </dgm:pt>
    <dgm:pt modelId="{D89F653B-FB15-5648-9127-C78234470073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Adelie</a:t>
          </a:r>
        </a:p>
      </dgm:t>
    </dgm:pt>
    <dgm:pt modelId="{F176BD06-705E-BA41-B842-A70ADFF54C8D}" type="parTrans" cxnId="{2F54C483-B18C-DC45-B031-47FDDE90A133}">
      <dgm:prSet/>
      <dgm:spPr/>
      <dgm:t>
        <a:bodyPr/>
        <a:lstStyle/>
        <a:p>
          <a:endParaRPr lang="en-US" sz="400"/>
        </a:p>
      </dgm:t>
    </dgm:pt>
    <dgm:pt modelId="{FBA60DA0-593A-DF42-8B8D-2E5DA0157CF4}" type="sibTrans" cxnId="{2F54C483-B18C-DC45-B031-47FDDE90A133}">
      <dgm:prSet/>
      <dgm:spPr/>
      <dgm:t>
        <a:bodyPr/>
        <a:lstStyle/>
        <a:p>
          <a:endParaRPr lang="en-US"/>
        </a:p>
      </dgm:t>
    </dgm:pt>
    <dgm:pt modelId="{C3613868-4B0E-7045-A8B8-A89909EBDC0E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8E4CE239-F7EB-5B42-9013-83E684457959}" type="parTrans" cxnId="{ED213FAB-E945-9F4F-9B67-418559DF220A}">
      <dgm:prSet/>
      <dgm:spPr/>
      <dgm:t>
        <a:bodyPr/>
        <a:lstStyle/>
        <a:p>
          <a:endParaRPr lang="en-US" sz="400"/>
        </a:p>
      </dgm:t>
    </dgm:pt>
    <dgm:pt modelId="{EC863C2C-486D-A544-8A61-B619E1E0A2B0}" type="sibTrans" cxnId="{ED213FAB-E945-9F4F-9B67-418559DF220A}">
      <dgm:prSet/>
      <dgm:spPr/>
      <dgm:t>
        <a:bodyPr/>
        <a:lstStyle/>
        <a:p>
          <a:endParaRPr lang="en-US"/>
        </a:p>
      </dgm:t>
    </dgm:pt>
    <dgm:pt modelId="{1BA50D51-BF08-BF42-B7D3-DFE88E413516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6F7D72EE-28C1-3040-A9B4-E6D24D1079B5}" type="parTrans" cxnId="{77626812-8009-1342-A20C-824DF6F591E2}">
      <dgm:prSet/>
      <dgm:spPr/>
      <dgm:t>
        <a:bodyPr/>
        <a:lstStyle/>
        <a:p>
          <a:endParaRPr lang="en-US" sz="400"/>
        </a:p>
      </dgm:t>
    </dgm:pt>
    <dgm:pt modelId="{9BEB6566-EA55-B342-9995-8FA44F84EAFA}" type="sibTrans" cxnId="{77626812-8009-1342-A20C-824DF6F591E2}">
      <dgm:prSet/>
      <dgm:spPr/>
      <dgm:t>
        <a:bodyPr/>
        <a:lstStyle/>
        <a:p>
          <a:endParaRPr lang="en-US"/>
        </a:p>
      </dgm:t>
    </dgm:pt>
    <dgm:pt modelId="{CE6D6B38-B3A6-C44F-8E20-844DA83776A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1F20338B-030C-B94A-B185-4ABAE4F6AAED}" type="parTrans" cxnId="{5476E86D-8FF6-1341-B995-226A36FD7962}">
      <dgm:prSet/>
      <dgm:spPr/>
      <dgm:t>
        <a:bodyPr/>
        <a:lstStyle/>
        <a:p>
          <a:endParaRPr lang="en-US" sz="400"/>
        </a:p>
      </dgm:t>
    </dgm:pt>
    <dgm:pt modelId="{7D025FD7-4122-B74A-941C-1CD92550925E}" type="sibTrans" cxnId="{5476E86D-8FF6-1341-B995-226A36FD7962}">
      <dgm:prSet/>
      <dgm:spPr/>
      <dgm:t>
        <a:bodyPr/>
        <a:lstStyle/>
        <a:p>
          <a:endParaRPr lang="en-US"/>
        </a:p>
      </dgm:t>
    </dgm:pt>
    <dgm:pt modelId="{200445AA-BC72-E04E-A3FB-BD8961044629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Chinstrap</a:t>
          </a:r>
        </a:p>
      </dgm:t>
    </dgm:pt>
    <dgm:pt modelId="{C63CFE51-AEF2-D54C-9A36-FB90A8D2B67D}" type="parTrans" cxnId="{4539424C-CB66-264F-88CA-58AE9A91BE94}">
      <dgm:prSet/>
      <dgm:spPr/>
      <dgm:t>
        <a:bodyPr/>
        <a:lstStyle/>
        <a:p>
          <a:endParaRPr lang="en-US" sz="400"/>
        </a:p>
      </dgm:t>
    </dgm:pt>
    <dgm:pt modelId="{65E45C0D-9267-0442-9F37-2A7782B2F573}" type="sibTrans" cxnId="{4539424C-CB66-264F-88CA-58AE9A91BE94}">
      <dgm:prSet/>
      <dgm:spPr/>
      <dgm:t>
        <a:bodyPr/>
        <a:lstStyle/>
        <a:p>
          <a:endParaRPr lang="en-US"/>
        </a:p>
      </dgm:t>
    </dgm:pt>
    <dgm:pt modelId="{5EEF0857-20AB-A14E-A8EF-8CF63377C0F7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FBCC8823-BD2B-C147-B284-58E7E2BC06FC}" type="parTrans" cxnId="{85E6782E-C39A-5747-8F5B-412C9D7677C7}">
      <dgm:prSet/>
      <dgm:spPr/>
      <dgm:t>
        <a:bodyPr/>
        <a:lstStyle/>
        <a:p>
          <a:endParaRPr lang="en-US" sz="400"/>
        </a:p>
      </dgm:t>
    </dgm:pt>
    <dgm:pt modelId="{00FFE6C8-867F-2F4A-A96E-A19304C2862E}" type="sibTrans" cxnId="{85E6782E-C39A-5747-8F5B-412C9D7677C7}">
      <dgm:prSet/>
      <dgm:spPr/>
      <dgm:t>
        <a:bodyPr/>
        <a:lstStyle/>
        <a:p>
          <a:endParaRPr lang="en-US"/>
        </a:p>
      </dgm:t>
    </dgm:pt>
    <dgm:pt modelId="{8B90CE4E-5E1D-1949-B6D1-DE955E319995}">
      <dgm:prSet phldrT="[Text]" custT="1"/>
      <dgm:spPr/>
      <dgm:t>
        <a:bodyPr/>
        <a:lstStyle/>
        <a:p>
          <a:pPr>
            <a:buAutoNum type="arabicPeriod"/>
          </a:pPr>
          <a:r>
            <a:rPr lang="en-US" sz="400" dirty="0">
              <a:solidFill>
                <a:schemeClr val="accent1"/>
              </a:solidFill>
            </a:rPr>
            <a:t>Gentoo</a:t>
          </a:r>
        </a:p>
      </dgm:t>
    </dgm:pt>
    <dgm:pt modelId="{D525B3E4-9B57-0B41-8B56-384FB836BFB2}" type="parTrans" cxnId="{56D94118-C97E-A544-AECC-6FF3CB81DEA8}">
      <dgm:prSet/>
      <dgm:spPr/>
      <dgm:t>
        <a:bodyPr/>
        <a:lstStyle/>
        <a:p>
          <a:endParaRPr lang="en-US" sz="400"/>
        </a:p>
      </dgm:t>
    </dgm:pt>
    <dgm:pt modelId="{C589E9BE-C1C1-374E-A0F2-1AAD6C0A68C7}" type="sibTrans" cxnId="{56D94118-C97E-A544-AECC-6FF3CB81DEA8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FB317D04-8AEA-794C-B9F9-DE31E1C6120F}" type="pres">
      <dgm:prSet presAssocID="{2193387F-9016-664F-A44B-98CF41C44C57}" presName="Name23" presStyleLbl="parChTrans1D4" presStyleIdx="0" presStyleCnt="22"/>
      <dgm:spPr/>
    </dgm:pt>
    <dgm:pt modelId="{C59395B4-8C9D-B842-A950-07D8CC8678BF}" type="pres">
      <dgm:prSet presAssocID="{7BC528F7-A299-1549-A33B-FB287C3CB6B7}" presName="hierRoot4" presStyleCnt="0"/>
      <dgm:spPr/>
    </dgm:pt>
    <dgm:pt modelId="{C6AC93F7-4C7A-8643-94AA-E7C4D2AF742F}" type="pres">
      <dgm:prSet presAssocID="{7BC528F7-A299-1549-A33B-FB287C3CB6B7}" presName="composite4" presStyleCnt="0"/>
      <dgm:spPr/>
    </dgm:pt>
    <dgm:pt modelId="{DD49BC49-6A66-2746-A47A-A69256AF2872}" type="pres">
      <dgm:prSet presAssocID="{7BC528F7-A299-1549-A33B-FB287C3CB6B7}" presName="background4" presStyleLbl="node4" presStyleIdx="0" presStyleCnt="22"/>
      <dgm:spPr/>
    </dgm:pt>
    <dgm:pt modelId="{B02A1871-4A60-5646-98FB-7F6E6ABA438D}" type="pres">
      <dgm:prSet presAssocID="{7BC528F7-A299-1549-A33B-FB287C3CB6B7}" presName="text4" presStyleLbl="fgAcc4" presStyleIdx="0" presStyleCnt="22">
        <dgm:presLayoutVars>
          <dgm:chPref val="3"/>
        </dgm:presLayoutVars>
      </dgm:prSet>
      <dgm:spPr/>
    </dgm:pt>
    <dgm:pt modelId="{C1177C1D-E236-774C-A67C-CE1B9430D2EB}" type="pres">
      <dgm:prSet presAssocID="{7BC528F7-A299-1549-A33B-FB287C3CB6B7}" presName="hierChild5" presStyleCnt="0"/>
      <dgm:spPr/>
    </dgm:pt>
    <dgm:pt modelId="{D2F050B7-B486-C14F-8323-CF6D396441C5}" type="pres">
      <dgm:prSet presAssocID="{D7E0B897-08C2-B841-9C7A-940FBCCFA49C}" presName="Name23" presStyleLbl="parChTrans1D4" presStyleIdx="1" presStyleCnt="22"/>
      <dgm:spPr/>
    </dgm:pt>
    <dgm:pt modelId="{9B3781F4-A1D5-664D-ACBE-255DB7720178}" type="pres">
      <dgm:prSet presAssocID="{AE4B0579-09FD-1D41-AB94-4324DB901024}" presName="hierRoot4" presStyleCnt="0"/>
      <dgm:spPr/>
    </dgm:pt>
    <dgm:pt modelId="{1F0B1D94-9BE4-CB48-B317-5AFEAAB91887}" type="pres">
      <dgm:prSet presAssocID="{AE4B0579-09FD-1D41-AB94-4324DB901024}" presName="composite4" presStyleCnt="0"/>
      <dgm:spPr/>
    </dgm:pt>
    <dgm:pt modelId="{486DAE8C-DC76-1649-9BFC-52D66C509FCA}" type="pres">
      <dgm:prSet presAssocID="{AE4B0579-09FD-1D41-AB94-4324DB901024}" presName="background4" presStyleLbl="node4" presStyleIdx="1" presStyleCnt="22"/>
      <dgm:spPr/>
    </dgm:pt>
    <dgm:pt modelId="{7E9CD6FB-B0C9-B04B-8A1B-AC5710D9D5C0}" type="pres">
      <dgm:prSet presAssocID="{AE4B0579-09FD-1D41-AB94-4324DB901024}" presName="text4" presStyleLbl="fgAcc4" presStyleIdx="1" presStyleCnt="22">
        <dgm:presLayoutVars>
          <dgm:chPref val="3"/>
        </dgm:presLayoutVars>
      </dgm:prSet>
      <dgm:spPr/>
    </dgm:pt>
    <dgm:pt modelId="{90D1AD1B-08AA-5246-B0D0-9CDBB1088DB9}" type="pres">
      <dgm:prSet presAssocID="{AE4B0579-09FD-1D41-AB94-4324DB901024}" presName="hierChild5" presStyleCnt="0"/>
      <dgm:spPr/>
    </dgm:pt>
    <dgm:pt modelId="{1C82C844-E877-2746-87B2-368E2C518FC7}" type="pres">
      <dgm:prSet presAssocID="{F6E02E21-1A53-B445-ADA7-FEE7C676938C}" presName="Name23" presStyleLbl="parChTrans1D4" presStyleIdx="2" presStyleCnt="22"/>
      <dgm:spPr/>
    </dgm:pt>
    <dgm:pt modelId="{969F8407-AE83-424D-97EB-494AFE957AF3}" type="pres">
      <dgm:prSet presAssocID="{BA8CFBC2-DB62-9F4C-A5DD-8A5F93D92D06}" presName="hierRoot4" presStyleCnt="0"/>
      <dgm:spPr/>
    </dgm:pt>
    <dgm:pt modelId="{E6C5DF96-39DD-4E45-A4E9-92F3BF167739}" type="pres">
      <dgm:prSet presAssocID="{BA8CFBC2-DB62-9F4C-A5DD-8A5F93D92D06}" presName="composite4" presStyleCnt="0"/>
      <dgm:spPr/>
    </dgm:pt>
    <dgm:pt modelId="{267081EC-B414-1642-B440-8265A7D9A863}" type="pres">
      <dgm:prSet presAssocID="{BA8CFBC2-DB62-9F4C-A5DD-8A5F93D92D06}" presName="background4" presStyleLbl="node4" presStyleIdx="2" presStyleCnt="22"/>
      <dgm:spPr/>
    </dgm:pt>
    <dgm:pt modelId="{827CF2B6-0DAC-4F4B-9625-803A27ADA904}" type="pres">
      <dgm:prSet presAssocID="{BA8CFBC2-DB62-9F4C-A5DD-8A5F93D92D06}" presName="text4" presStyleLbl="fgAcc4" presStyleIdx="2" presStyleCnt="22">
        <dgm:presLayoutVars>
          <dgm:chPref val="3"/>
        </dgm:presLayoutVars>
      </dgm:prSet>
      <dgm:spPr/>
    </dgm:pt>
    <dgm:pt modelId="{BCA0DA91-96F5-7D48-B2B4-21870E69FF0D}" type="pres">
      <dgm:prSet presAssocID="{BA8CFBC2-DB62-9F4C-A5DD-8A5F93D92D06}" presName="hierChild5" presStyleCnt="0"/>
      <dgm:spPr/>
    </dgm:pt>
    <dgm:pt modelId="{4984C0D4-934D-6641-AB39-ED9EEF855D13}" type="pres">
      <dgm:prSet presAssocID="{68C4FEAA-E083-1F4B-B353-A39DFB7FDA9C}" presName="Name23" presStyleLbl="parChTrans1D4" presStyleIdx="3" presStyleCnt="22"/>
      <dgm:spPr/>
    </dgm:pt>
    <dgm:pt modelId="{704BEE1C-37E6-824F-ABAF-6280420E53FD}" type="pres">
      <dgm:prSet presAssocID="{B69B86C6-8D99-9E42-80F6-34C0EB78BB9F}" presName="hierRoot4" presStyleCnt="0"/>
      <dgm:spPr/>
    </dgm:pt>
    <dgm:pt modelId="{18FB2417-C5F1-AE40-886A-90E6387F4028}" type="pres">
      <dgm:prSet presAssocID="{B69B86C6-8D99-9E42-80F6-34C0EB78BB9F}" presName="composite4" presStyleCnt="0"/>
      <dgm:spPr/>
    </dgm:pt>
    <dgm:pt modelId="{58494B9B-2992-DD49-BD48-866E8F2E33EE}" type="pres">
      <dgm:prSet presAssocID="{B69B86C6-8D99-9E42-80F6-34C0EB78BB9F}" presName="background4" presStyleLbl="node4" presStyleIdx="3" presStyleCnt="22"/>
      <dgm:spPr/>
    </dgm:pt>
    <dgm:pt modelId="{D47F8DA5-76BD-A443-A63F-F437CCC4C48F}" type="pres">
      <dgm:prSet presAssocID="{B69B86C6-8D99-9E42-80F6-34C0EB78BB9F}" presName="text4" presStyleLbl="fgAcc4" presStyleIdx="3" presStyleCnt="22">
        <dgm:presLayoutVars>
          <dgm:chPref val="3"/>
        </dgm:presLayoutVars>
      </dgm:prSet>
      <dgm:spPr/>
    </dgm:pt>
    <dgm:pt modelId="{128565DE-D306-A545-BC4A-987DA466D2CD}" type="pres">
      <dgm:prSet presAssocID="{B69B86C6-8D99-9E42-80F6-34C0EB78BB9F}" presName="hierChild5" presStyleCnt="0"/>
      <dgm:spPr/>
    </dgm:pt>
    <dgm:pt modelId="{58CBF909-192D-F74C-976A-3C318E8AE050}" type="pres">
      <dgm:prSet presAssocID="{B6A942B9-5702-E341-B330-342E3B6AAFC1}" presName="Name23" presStyleLbl="parChTrans1D4" presStyleIdx="4" presStyleCnt="22"/>
      <dgm:spPr/>
    </dgm:pt>
    <dgm:pt modelId="{B51A31EF-E2E2-BB4A-8863-C46A96C36269}" type="pres">
      <dgm:prSet presAssocID="{8869F574-D3E5-DC41-8D81-56D3F3B919EC}" presName="hierRoot4" presStyleCnt="0"/>
      <dgm:spPr/>
    </dgm:pt>
    <dgm:pt modelId="{B9D754ED-8666-7641-8DAC-82502BC8EFA4}" type="pres">
      <dgm:prSet presAssocID="{8869F574-D3E5-DC41-8D81-56D3F3B919EC}" presName="composite4" presStyleCnt="0"/>
      <dgm:spPr/>
    </dgm:pt>
    <dgm:pt modelId="{22F24F3D-6210-6D41-8053-C80BA2A16F98}" type="pres">
      <dgm:prSet presAssocID="{8869F574-D3E5-DC41-8D81-56D3F3B919EC}" presName="background4" presStyleLbl="node4" presStyleIdx="4" presStyleCnt="22"/>
      <dgm:spPr/>
    </dgm:pt>
    <dgm:pt modelId="{AA09EB4B-24A1-7646-8133-EFFCEC4FB094}" type="pres">
      <dgm:prSet presAssocID="{8869F574-D3E5-DC41-8D81-56D3F3B919EC}" presName="text4" presStyleLbl="fgAcc4" presStyleIdx="4" presStyleCnt="22">
        <dgm:presLayoutVars>
          <dgm:chPref val="3"/>
        </dgm:presLayoutVars>
      </dgm:prSet>
      <dgm:spPr/>
    </dgm:pt>
    <dgm:pt modelId="{CE089537-0327-E043-8D0B-DAEC652034D7}" type="pres">
      <dgm:prSet presAssocID="{8869F574-D3E5-DC41-8D81-56D3F3B919EC}" presName="hierChild5" presStyleCnt="0"/>
      <dgm:spPr/>
    </dgm:pt>
    <dgm:pt modelId="{B7F321C4-B5B6-B64B-8137-FC937FFE0519}" type="pres">
      <dgm:prSet presAssocID="{31E7CEDC-68CD-6944-B33F-FC964853B6C8}" presName="Name23" presStyleLbl="parChTrans1D4" presStyleIdx="5" presStyleCnt="22"/>
      <dgm:spPr/>
    </dgm:pt>
    <dgm:pt modelId="{FB7C2B4F-3AD6-2B4E-864C-C263F34A16F9}" type="pres">
      <dgm:prSet presAssocID="{A2FFB073-BF46-6B4C-90BA-35167B19E560}" presName="hierRoot4" presStyleCnt="0"/>
      <dgm:spPr/>
    </dgm:pt>
    <dgm:pt modelId="{8A366478-A219-9E49-979F-18CB94E5C62D}" type="pres">
      <dgm:prSet presAssocID="{A2FFB073-BF46-6B4C-90BA-35167B19E560}" presName="composite4" presStyleCnt="0"/>
      <dgm:spPr/>
    </dgm:pt>
    <dgm:pt modelId="{1E755FFE-FA80-BA4F-B2EB-4006A0B10A89}" type="pres">
      <dgm:prSet presAssocID="{A2FFB073-BF46-6B4C-90BA-35167B19E560}" presName="background4" presStyleLbl="node4" presStyleIdx="5" presStyleCnt="22"/>
      <dgm:spPr/>
    </dgm:pt>
    <dgm:pt modelId="{E98ADC17-B3FA-9C42-BBEC-CE550995B34E}" type="pres">
      <dgm:prSet presAssocID="{A2FFB073-BF46-6B4C-90BA-35167B19E560}" presName="text4" presStyleLbl="fgAcc4" presStyleIdx="5" presStyleCnt="22">
        <dgm:presLayoutVars>
          <dgm:chPref val="3"/>
        </dgm:presLayoutVars>
      </dgm:prSet>
      <dgm:spPr/>
    </dgm:pt>
    <dgm:pt modelId="{F16041A2-899E-4B4D-89A4-E3AC6F2B30E5}" type="pres">
      <dgm:prSet presAssocID="{A2FFB073-BF46-6B4C-90BA-35167B19E560}" presName="hierChild5" presStyleCnt="0"/>
      <dgm:spPr/>
    </dgm:pt>
    <dgm:pt modelId="{2FC3BF08-6EDF-5849-8F16-F097CA7F42FB}" type="pres">
      <dgm:prSet presAssocID="{89714EB7-4B42-F846-B141-45E8A49C5B15}" presName="Name17" presStyleLbl="parChTrans1D3" presStyleIdx="1" presStyleCnt="4"/>
      <dgm:spPr/>
    </dgm:pt>
    <dgm:pt modelId="{BA2709D6-A1B3-AD45-9A3F-25688FD6CEB7}" type="pres">
      <dgm:prSet presAssocID="{9B624529-EF34-B644-BD58-D6DA773BC793}" presName="hierRoot3" presStyleCnt="0"/>
      <dgm:spPr/>
    </dgm:pt>
    <dgm:pt modelId="{504A7C86-7513-3F46-AA41-C1261B96A0BE}" type="pres">
      <dgm:prSet presAssocID="{9B624529-EF34-B644-BD58-D6DA773BC793}" presName="composite3" presStyleCnt="0"/>
      <dgm:spPr/>
    </dgm:pt>
    <dgm:pt modelId="{1EB18ED6-2EC5-2047-B8EE-2CFB2254E605}" type="pres">
      <dgm:prSet presAssocID="{9B624529-EF34-B644-BD58-D6DA773BC793}" presName="background3" presStyleLbl="node3" presStyleIdx="1" presStyleCnt="4"/>
      <dgm:spPr/>
    </dgm:pt>
    <dgm:pt modelId="{7E9A950F-6671-AE40-9C6E-A231509CD838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4DFFA6E-CF21-0443-9BCB-504B89F6B1C1}" type="pres">
      <dgm:prSet presAssocID="{9B624529-EF34-B644-BD58-D6DA773BC793}" presName="hierChild4" presStyleCnt="0"/>
      <dgm:spPr/>
    </dgm:pt>
    <dgm:pt modelId="{B34A674D-AD7D-FA4E-92A7-02EBA9BAF161}" type="pres">
      <dgm:prSet presAssocID="{D2AA2FB8-930E-BB49-BD0B-B32DC18307E8}" presName="Name23" presStyleLbl="parChTrans1D4" presStyleIdx="6" presStyleCnt="22"/>
      <dgm:spPr/>
    </dgm:pt>
    <dgm:pt modelId="{3200CA5B-C743-6D45-9D70-6400EFF69B88}" type="pres">
      <dgm:prSet presAssocID="{816FD9D0-82C4-184E-B612-53CF4BBDC0B9}" presName="hierRoot4" presStyleCnt="0"/>
      <dgm:spPr/>
    </dgm:pt>
    <dgm:pt modelId="{BD5EF7A2-4E9B-104D-BFAF-45757CACD51D}" type="pres">
      <dgm:prSet presAssocID="{816FD9D0-82C4-184E-B612-53CF4BBDC0B9}" presName="composite4" presStyleCnt="0"/>
      <dgm:spPr/>
    </dgm:pt>
    <dgm:pt modelId="{EBC12287-0030-EA4B-8209-18E230539CFC}" type="pres">
      <dgm:prSet presAssocID="{816FD9D0-82C4-184E-B612-53CF4BBDC0B9}" presName="background4" presStyleLbl="node4" presStyleIdx="6" presStyleCnt="22"/>
      <dgm:spPr/>
    </dgm:pt>
    <dgm:pt modelId="{A05A27BB-1B5C-544D-A6D2-686B146E8921}" type="pres">
      <dgm:prSet presAssocID="{816FD9D0-82C4-184E-B612-53CF4BBDC0B9}" presName="text4" presStyleLbl="fgAcc4" presStyleIdx="6" presStyleCnt="22">
        <dgm:presLayoutVars>
          <dgm:chPref val="3"/>
        </dgm:presLayoutVars>
      </dgm:prSet>
      <dgm:spPr/>
    </dgm:pt>
    <dgm:pt modelId="{4B2BADE0-A45D-8646-98BA-AB47D1856CE2}" type="pres">
      <dgm:prSet presAssocID="{816FD9D0-82C4-184E-B612-53CF4BBDC0B9}" presName="hierChild5" presStyleCnt="0"/>
      <dgm:spPr/>
    </dgm:pt>
    <dgm:pt modelId="{C5FBA4F7-37C2-3144-9D20-C384422C5280}" type="pres">
      <dgm:prSet presAssocID="{3C2A68A7-7435-764C-A07E-45B87F7CC5BA}" presName="Name23" presStyleLbl="parChTrans1D4" presStyleIdx="7" presStyleCnt="22"/>
      <dgm:spPr/>
    </dgm:pt>
    <dgm:pt modelId="{93F5FBBB-0994-094B-9A3B-7DC135CD0380}" type="pres">
      <dgm:prSet presAssocID="{60A7264C-D8A1-9841-940A-6D20A29A97D4}" presName="hierRoot4" presStyleCnt="0"/>
      <dgm:spPr/>
    </dgm:pt>
    <dgm:pt modelId="{839FFEBA-2120-FF40-95CD-D58BC8FB99E4}" type="pres">
      <dgm:prSet presAssocID="{60A7264C-D8A1-9841-940A-6D20A29A97D4}" presName="composite4" presStyleCnt="0"/>
      <dgm:spPr/>
    </dgm:pt>
    <dgm:pt modelId="{DF6D4AED-6E5F-C94E-8503-880E383B7953}" type="pres">
      <dgm:prSet presAssocID="{60A7264C-D8A1-9841-940A-6D20A29A97D4}" presName="background4" presStyleLbl="node4" presStyleIdx="7" presStyleCnt="22"/>
      <dgm:spPr/>
    </dgm:pt>
    <dgm:pt modelId="{F045C66B-63EC-0B43-9310-C36B742C595C}" type="pres">
      <dgm:prSet presAssocID="{60A7264C-D8A1-9841-940A-6D20A29A97D4}" presName="text4" presStyleLbl="fgAcc4" presStyleIdx="7" presStyleCnt="22">
        <dgm:presLayoutVars>
          <dgm:chPref val="3"/>
        </dgm:presLayoutVars>
      </dgm:prSet>
      <dgm:spPr/>
    </dgm:pt>
    <dgm:pt modelId="{CD0F96FC-EC7F-D448-97B7-6A3A74D6DB94}" type="pres">
      <dgm:prSet presAssocID="{60A7264C-D8A1-9841-940A-6D20A29A97D4}" presName="hierChild5" presStyleCnt="0"/>
      <dgm:spPr/>
    </dgm:pt>
    <dgm:pt modelId="{A904A410-CD60-DA49-BE20-FFBE5DF20E5E}" type="pres">
      <dgm:prSet presAssocID="{BFC1F334-2DF0-D44D-BB2A-AC3D34F950B8}" presName="Name23" presStyleLbl="parChTrans1D4" presStyleIdx="8" presStyleCnt="22"/>
      <dgm:spPr/>
    </dgm:pt>
    <dgm:pt modelId="{E2D8D3BD-1628-9647-9537-E824267A0198}" type="pres">
      <dgm:prSet presAssocID="{0702F7BC-4248-C44B-AF24-31DEEC145C09}" presName="hierRoot4" presStyleCnt="0"/>
      <dgm:spPr/>
    </dgm:pt>
    <dgm:pt modelId="{F18A7E12-DB4D-8A41-BF2D-9D853F5F5585}" type="pres">
      <dgm:prSet presAssocID="{0702F7BC-4248-C44B-AF24-31DEEC145C09}" presName="composite4" presStyleCnt="0"/>
      <dgm:spPr/>
    </dgm:pt>
    <dgm:pt modelId="{03AC0308-EF1D-434B-A128-9287F8841F00}" type="pres">
      <dgm:prSet presAssocID="{0702F7BC-4248-C44B-AF24-31DEEC145C09}" presName="background4" presStyleLbl="node4" presStyleIdx="8" presStyleCnt="22"/>
      <dgm:spPr/>
    </dgm:pt>
    <dgm:pt modelId="{BC550C64-75B0-B145-8BFB-B5E7D3F03D22}" type="pres">
      <dgm:prSet presAssocID="{0702F7BC-4248-C44B-AF24-31DEEC145C09}" presName="text4" presStyleLbl="fgAcc4" presStyleIdx="8" presStyleCnt="22">
        <dgm:presLayoutVars>
          <dgm:chPref val="3"/>
        </dgm:presLayoutVars>
      </dgm:prSet>
      <dgm:spPr/>
    </dgm:pt>
    <dgm:pt modelId="{81DB1D33-F25D-8E44-A0B7-A72AEE630E98}" type="pres">
      <dgm:prSet presAssocID="{0702F7BC-4248-C44B-AF24-31DEEC145C09}" presName="hierChild5" presStyleCnt="0"/>
      <dgm:spPr/>
    </dgm:pt>
    <dgm:pt modelId="{C0A580FA-1808-9146-946C-3A94602E219D}" type="pres">
      <dgm:prSet presAssocID="{AA65C0C2-CC06-044E-B271-30000A6078DE}" presName="Name23" presStyleLbl="parChTrans1D4" presStyleIdx="9" presStyleCnt="22"/>
      <dgm:spPr/>
    </dgm:pt>
    <dgm:pt modelId="{E6C183C5-8990-2148-94A3-F0B67E4020D4}" type="pres">
      <dgm:prSet presAssocID="{77A8E9ED-B87F-0549-A902-EE61762AB716}" presName="hierRoot4" presStyleCnt="0"/>
      <dgm:spPr/>
    </dgm:pt>
    <dgm:pt modelId="{731658E6-DEFF-BD45-A8FB-C21BE5657EFE}" type="pres">
      <dgm:prSet presAssocID="{77A8E9ED-B87F-0549-A902-EE61762AB716}" presName="composite4" presStyleCnt="0"/>
      <dgm:spPr/>
    </dgm:pt>
    <dgm:pt modelId="{E13C9052-595D-034B-9E09-F1A6B15AE4C4}" type="pres">
      <dgm:prSet presAssocID="{77A8E9ED-B87F-0549-A902-EE61762AB716}" presName="background4" presStyleLbl="node4" presStyleIdx="9" presStyleCnt="22"/>
      <dgm:spPr/>
    </dgm:pt>
    <dgm:pt modelId="{37A8D653-D0AD-A246-B711-610B64E8785A}" type="pres">
      <dgm:prSet presAssocID="{77A8E9ED-B87F-0549-A902-EE61762AB716}" presName="text4" presStyleLbl="fgAcc4" presStyleIdx="9" presStyleCnt="22">
        <dgm:presLayoutVars>
          <dgm:chPref val="3"/>
        </dgm:presLayoutVars>
      </dgm:prSet>
      <dgm:spPr/>
    </dgm:pt>
    <dgm:pt modelId="{983852B6-7B9E-424A-907C-33A3D7AF3952}" type="pres">
      <dgm:prSet presAssocID="{77A8E9ED-B87F-0549-A902-EE61762AB716}" presName="hierChild5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3C4267B4-051B-0044-872C-953BF6599CD9}" type="pres">
      <dgm:prSet presAssocID="{03C7966A-8A06-AF4C-B506-C55D21663268}" presName="Name23" presStyleLbl="parChTrans1D4" presStyleIdx="10" presStyleCnt="22"/>
      <dgm:spPr/>
    </dgm:pt>
    <dgm:pt modelId="{249F62CD-A8B7-A542-9CC9-D8DBEDCD392D}" type="pres">
      <dgm:prSet presAssocID="{B2DA543F-57CD-7D47-88C9-F47501BA875C}" presName="hierRoot4" presStyleCnt="0"/>
      <dgm:spPr/>
    </dgm:pt>
    <dgm:pt modelId="{99CC42F9-7E90-944D-8E81-78889AF35C00}" type="pres">
      <dgm:prSet presAssocID="{B2DA543F-57CD-7D47-88C9-F47501BA875C}" presName="composite4" presStyleCnt="0"/>
      <dgm:spPr/>
    </dgm:pt>
    <dgm:pt modelId="{BCF7D99B-45D2-A040-98C4-1B61A638D49D}" type="pres">
      <dgm:prSet presAssocID="{B2DA543F-57CD-7D47-88C9-F47501BA875C}" presName="background4" presStyleLbl="node4" presStyleIdx="10" presStyleCnt="22"/>
      <dgm:spPr/>
    </dgm:pt>
    <dgm:pt modelId="{04DF60F9-0F1C-714C-92F1-85A919ED7E8F}" type="pres">
      <dgm:prSet presAssocID="{B2DA543F-57CD-7D47-88C9-F47501BA875C}" presName="text4" presStyleLbl="fgAcc4" presStyleIdx="10" presStyleCnt="22">
        <dgm:presLayoutVars>
          <dgm:chPref val="3"/>
        </dgm:presLayoutVars>
      </dgm:prSet>
      <dgm:spPr/>
    </dgm:pt>
    <dgm:pt modelId="{6D416B34-D747-5E46-9E15-12D18B66BC52}" type="pres">
      <dgm:prSet presAssocID="{B2DA543F-57CD-7D47-88C9-F47501BA875C}" presName="hierChild5" presStyleCnt="0"/>
      <dgm:spPr/>
    </dgm:pt>
    <dgm:pt modelId="{DE4A52E1-9207-464A-93A3-43535345CEA2}" type="pres">
      <dgm:prSet presAssocID="{88CE15B2-AF89-574E-89C6-28EA9D027000}" presName="Name23" presStyleLbl="parChTrans1D4" presStyleIdx="11" presStyleCnt="22"/>
      <dgm:spPr/>
    </dgm:pt>
    <dgm:pt modelId="{D43B4D29-7D56-5247-B427-F4FDC248D5FB}" type="pres">
      <dgm:prSet presAssocID="{AAF10D45-8255-8246-87D7-72CFBAFA1F5B}" presName="hierRoot4" presStyleCnt="0"/>
      <dgm:spPr/>
    </dgm:pt>
    <dgm:pt modelId="{B1743DE9-EEED-DB43-B5AF-134F2060F577}" type="pres">
      <dgm:prSet presAssocID="{AAF10D45-8255-8246-87D7-72CFBAFA1F5B}" presName="composite4" presStyleCnt="0"/>
      <dgm:spPr/>
    </dgm:pt>
    <dgm:pt modelId="{AE8CB9D1-78F5-674D-83C8-9B9BBE375FF4}" type="pres">
      <dgm:prSet presAssocID="{AAF10D45-8255-8246-87D7-72CFBAFA1F5B}" presName="background4" presStyleLbl="node4" presStyleIdx="11" presStyleCnt="22"/>
      <dgm:spPr/>
    </dgm:pt>
    <dgm:pt modelId="{F240D2C1-A426-744C-A4AE-E0C840B79B8D}" type="pres">
      <dgm:prSet presAssocID="{AAF10D45-8255-8246-87D7-72CFBAFA1F5B}" presName="text4" presStyleLbl="fgAcc4" presStyleIdx="11" presStyleCnt="22">
        <dgm:presLayoutVars>
          <dgm:chPref val="3"/>
        </dgm:presLayoutVars>
      </dgm:prSet>
      <dgm:spPr/>
    </dgm:pt>
    <dgm:pt modelId="{67655EE9-3788-7249-9A69-6B73DB60EE12}" type="pres">
      <dgm:prSet presAssocID="{AAF10D45-8255-8246-87D7-72CFBAFA1F5B}" presName="hierChild5" presStyleCnt="0"/>
      <dgm:spPr/>
    </dgm:pt>
    <dgm:pt modelId="{0DBA8417-5E44-C544-970D-2C9328C7DC62}" type="pres">
      <dgm:prSet presAssocID="{F176BD06-705E-BA41-B842-A70ADFF54C8D}" presName="Name23" presStyleLbl="parChTrans1D4" presStyleIdx="12" presStyleCnt="22"/>
      <dgm:spPr/>
    </dgm:pt>
    <dgm:pt modelId="{77D1611D-E4F2-004E-A149-6AE0D7EC9291}" type="pres">
      <dgm:prSet presAssocID="{D89F653B-FB15-5648-9127-C78234470073}" presName="hierRoot4" presStyleCnt="0"/>
      <dgm:spPr/>
    </dgm:pt>
    <dgm:pt modelId="{1D119897-A570-C24A-8D24-8693280706E0}" type="pres">
      <dgm:prSet presAssocID="{D89F653B-FB15-5648-9127-C78234470073}" presName="composite4" presStyleCnt="0"/>
      <dgm:spPr/>
    </dgm:pt>
    <dgm:pt modelId="{8D9A9D00-B348-1A45-A98C-C1B6E98A8E5E}" type="pres">
      <dgm:prSet presAssocID="{D89F653B-FB15-5648-9127-C78234470073}" presName="background4" presStyleLbl="node4" presStyleIdx="12" presStyleCnt="22"/>
      <dgm:spPr/>
    </dgm:pt>
    <dgm:pt modelId="{B5BC8292-8A2D-4D45-9614-76C7B7225CDC}" type="pres">
      <dgm:prSet presAssocID="{D89F653B-FB15-5648-9127-C78234470073}" presName="text4" presStyleLbl="fgAcc4" presStyleIdx="12" presStyleCnt="22">
        <dgm:presLayoutVars>
          <dgm:chPref val="3"/>
        </dgm:presLayoutVars>
      </dgm:prSet>
      <dgm:spPr/>
    </dgm:pt>
    <dgm:pt modelId="{C0756182-4510-894B-B592-A05CA664249B}" type="pres">
      <dgm:prSet presAssocID="{D89F653B-FB15-5648-9127-C78234470073}" presName="hierChild5" presStyleCnt="0"/>
      <dgm:spPr/>
    </dgm:pt>
    <dgm:pt modelId="{90667D56-B189-E640-BB1B-C627DE244B1B}" type="pres">
      <dgm:prSet presAssocID="{1AD9448E-A7A3-744D-9373-ED274CFFD62D}" presName="Name23" presStyleLbl="parChTrans1D4" presStyleIdx="13" presStyleCnt="22"/>
      <dgm:spPr/>
    </dgm:pt>
    <dgm:pt modelId="{D7A2363E-054C-D94D-9E1C-718EC2508344}" type="pres">
      <dgm:prSet presAssocID="{8ACF2AE2-E23A-644C-9FF1-8FAA47F0FB40}" presName="hierRoot4" presStyleCnt="0"/>
      <dgm:spPr/>
    </dgm:pt>
    <dgm:pt modelId="{AA8C3D2F-118A-1644-9C75-DAC511AE7689}" type="pres">
      <dgm:prSet presAssocID="{8ACF2AE2-E23A-644C-9FF1-8FAA47F0FB40}" presName="composite4" presStyleCnt="0"/>
      <dgm:spPr/>
    </dgm:pt>
    <dgm:pt modelId="{06D54FDD-4836-764D-8985-72C7B9F75F59}" type="pres">
      <dgm:prSet presAssocID="{8ACF2AE2-E23A-644C-9FF1-8FAA47F0FB40}" presName="background4" presStyleLbl="node4" presStyleIdx="13" presStyleCnt="22"/>
      <dgm:spPr/>
    </dgm:pt>
    <dgm:pt modelId="{FD0F12FB-18A5-4A46-9486-CE5FAA94BD43}" type="pres">
      <dgm:prSet presAssocID="{8ACF2AE2-E23A-644C-9FF1-8FAA47F0FB40}" presName="text4" presStyleLbl="fgAcc4" presStyleIdx="13" presStyleCnt="22">
        <dgm:presLayoutVars>
          <dgm:chPref val="3"/>
        </dgm:presLayoutVars>
      </dgm:prSet>
      <dgm:spPr/>
    </dgm:pt>
    <dgm:pt modelId="{D750494D-570F-4A4A-B15B-FE64EE279810}" type="pres">
      <dgm:prSet presAssocID="{8ACF2AE2-E23A-644C-9FF1-8FAA47F0FB40}" presName="hierChild5" presStyleCnt="0"/>
      <dgm:spPr/>
    </dgm:pt>
    <dgm:pt modelId="{7A14ABAC-AB2E-F849-A354-52293CBBB63F}" type="pres">
      <dgm:prSet presAssocID="{8E4CE239-F7EB-5B42-9013-83E684457959}" presName="Name23" presStyleLbl="parChTrans1D4" presStyleIdx="14" presStyleCnt="22"/>
      <dgm:spPr/>
    </dgm:pt>
    <dgm:pt modelId="{1FEFD12F-CA6A-9B43-B58F-FFEAA107DF56}" type="pres">
      <dgm:prSet presAssocID="{C3613868-4B0E-7045-A8B8-A89909EBDC0E}" presName="hierRoot4" presStyleCnt="0"/>
      <dgm:spPr/>
    </dgm:pt>
    <dgm:pt modelId="{7BB63A86-B3D5-1A4B-BE1F-EC6AE204530C}" type="pres">
      <dgm:prSet presAssocID="{C3613868-4B0E-7045-A8B8-A89909EBDC0E}" presName="composite4" presStyleCnt="0"/>
      <dgm:spPr/>
    </dgm:pt>
    <dgm:pt modelId="{D6410626-9487-7347-9AF5-FB6396FF337C}" type="pres">
      <dgm:prSet presAssocID="{C3613868-4B0E-7045-A8B8-A89909EBDC0E}" presName="background4" presStyleLbl="node4" presStyleIdx="14" presStyleCnt="22"/>
      <dgm:spPr/>
    </dgm:pt>
    <dgm:pt modelId="{C02873C7-3AAB-134E-862B-26AC8B7B3AFF}" type="pres">
      <dgm:prSet presAssocID="{C3613868-4B0E-7045-A8B8-A89909EBDC0E}" presName="text4" presStyleLbl="fgAcc4" presStyleIdx="14" presStyleCnt="22">
        <dgm:presLayoutVars>
          <dgm:chPref val="3"/>
        </dgm:presLayoutVars>
      </dgm:prSet>
      <dgm:spPr/>
    </dgm:pt>
    <dgm:pt modelId="{F1FCFB9C-79C0-0040-B312-AEB2ECF114A9}" type="pres">
      <dgm:prSet presAssocID="{C3613868-4B0E-7045-A8B8-A89909EBDC0E}" presName="hierChild5" presStyleCnt="0"/>
      <dgm:spPr/>
    </dgm:pt>
    <dgm:pt modelId="{4A7A3714-D82C-A74B-B67B-9CB30663FB45}" type="pres">
      <dgm:prSet presAssocID="{6F7D72EE-28C1-3040-A9B4-E6D24D1079B5}" presName="Name23" presStyleLbl="parChTrans1D4" presStyleIdx="15" presStyleCnt="22"/>
      <dgm:spPr/>
    </dgm:pt>
    <dgm:pt modelId="{E50FC728-1840-A74C-B1FF-1A63CE5886BC}" type="pres">
      <dgm:prSet presAssocID="{1BA50D51-BF08-BF42-B7D3-DFE88E413516}" presName="hierRoot4" presStyleCnt="0"/>
      <dgm:spPr/>
    </dgm:pt>
    <dgm:pt modelId="{5C1DAB43-2285-9A41-9D3D-A1871CCAB1A3}" type="pres">
      <dgm:prSet presAssocID="{1BA50D51-BF08-BF42-B7D3-DFE88E413516}" presName="composite4" presStyleCnt="0"/>
      <dgm:spPr/>
    </dgm:pt>
    <dgm:pt modelId="{0D28F279-4076-B34C-936C-D8D0ECAC9F84}" type="pres">
      <dgm:prSet presAssocID="{1BA50D51-BF08-BF42-B7D3-DFE88E413516}" presName="background4" presStyleLbl="node4" presStyleIdx="15" presStyleCnt="22"/>
      <dgm:spPr/>
    </dgm:pt>
    <dgm:pt modelId="{9C73E1B7-D843-BA41-83F4-FC92482119CC}" type="pres">
      <dgm:prSet presAssocID="{1BA50D51-BF08-BF42-B7D3-DFE88E413516}" presName="text4" presStyleLbl="fgAcc4" presStyleIdx="15" presStyleCnt="22">
        <dgm:presLayoutVars>
          <dgm:chPref val="3"/>
        </dgm:presLayoutVars>
      </dgm:prSet>
      <dgm:spPr/>
    </dgm:pt>
    <dgm:pt modelId="{F6E599C9-42EC-974E-B399-C5279854996E}" type="pres">
      <dgm:prSet presAssocID="{1BA50D51-BF08-BF42-B7D3-DFE88E413516}" presName="hierChild5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  <dgm:pt modelId="{DF7AB9B3-99B7-344E-91E1-631566553728}" type="pres">
      <dgm:prSet presAssocID="{9C7DC532-D2E3-CD4A-88EA-8AFC014E4EAA}" presName="Name23" presStyleLbl="parChTrans1D4" presStyleIdx="16" presStyleCnt="22"/>
      <dgm:spPr/>
    </dgm:pt>
    <dgm:pt modelId="{52B01394-B061-E841-9C48-8A38558152E1}" type="pres">
      <dgm:prSet presAssocID="{99BF7A3D-317E-E44A-B509-70D51BBC44B9}" presName="hierRoot4" presStyleCnt="0"/>
      <dgm:spPr/>
    </dgm:pt>
    <dgm:pt modelId="{B8E1B2D3-80CF-854A-AFDB-2ABDE998B9EB}" type="pres">
      <dgm:prSet presAssocID="{99BF7A3D-317E-E44A-B509-70D51BBC44B9}" presName="composite4" presStyleCnt="0"/>
      <dgm:spPr/>
    </dgm:pt>
    <dgm:pt modelId="{F59FE2E7-0277-9943-A74C-30D87D64F1B5}" type="pres">
      <dgm:prSet presAssocID="{99BF7A3D-317E-E44A-B509-70D51BBC44B9}" presName="background4" presStyleLbl="node4" presStyleIdx="16" presStyleCnt="22"/>
      <dgm:spPr/>
    </dgm:pt>
    <dgm:pt modelId="{F7EBA293-5074-3C44-BFBC-05589FB9F7AC}" type="pres">
      <dgm:prSet presAssocID="{99BF7A3D-317E-E44A-B509-70D51BBC44B9}" presName="text4" presStyleLbl="fgAcc4" presStyleIdx="16" presStyleCnt="22">
        <dgm:presLayoutVars>
          <dgm:chPref val="3"/>
        </dgm:presLayoutVars>
      </dgm:prSet>
      <dgm:spPr/>
    </dgm:pt>
    <dgm:pt modelId="{9000143E-C6DE-2D43-95E8-A136818E1F14}" type="pres">
      <dgm:prSet presAssocID="{99BF7A3D-317E-E44A-B509-70D51BBC44B9}" presName="hierChild5" presStyleCnt="0"/>
      <dgm:spPr/>
    </dgm:pt>
    <dgm:pt modelId="{486FF2C9-AB93-424A-BA21-0BA645120C33}" type="pres">
      <dgm:prSet presAssocID="{1F20338B-030C-B94A-B185-4ABAE4F6AAED}" presName="Name23" presStyleLbl="parChTrans1D4" presStyleIdx="17" presStyleCnt="22"/>
      <dgm:spPr/>
    </dgm:pt>
    <dgm:pt modelId="{67D44B40-6C17-F944-8402-9E52D8B9C162}" type="pres">
      <dgm:prSet presAssocID="{CE6D6B38-B3A6-C44F-8E20-844DA83776A9}" presName="hierRoot4" presStyleCnt="0"/>
      <dgm:spPr/>
    </dgm:pt>
    <dgm:pt modelId="{973C28AD-89C4-3D4E-A47D-F2D3969B6B25}" type="pres">
      <dgm:prSet presAssocID="{CE6D6B38-B3A6-C44F-8E20-844DA83776A9}" presName="composite4" presStyleCnt="0"/>
      <dgm:spPr/>
    </dgm:pt>
    <dgm:pt modelId="{E0C25352-07B9-814D-8ED7-014098A6F48E}" type="pres">
      <dgm:prSet presAssocID="{CE6D6B38-B3A6-C44F-8E20-844DA83776A9}" presName="background4" presStyleLbl="node4" presStyleIdx="17" presStyleCnt="22"/>
      <dgm:spPr/>
    </dgm:pt>
    <dgm:pt modelId="{AE15CD95-A3DC-5D49-AF9E-2A51B79773BF}" type="pres">
      <dgm:prSet presAssocID="{CE6D6B38-B3A6-C44F-8E20-844DA83776A9}" presName="text4" presStyleLbl="fgAcc4" presStyleIdx="17" presStyleCnt="22">
        <dgm:presLayoutVars>
          <dgm:chPref val="3"/>
        </dgm:presLayoutVars>
      </dgm:prSet>
      <dgm:spPr/>
    </dgm:pt>
    <dgm:pt modelId="{B8DCC81D-CAD4-DA49-8BF4-7CB6D4E89BFF}" type="pres">
      <dgm:prSet presAssocID="{CE6D6B38-B3A6-C44F-8E20-844DA83776A9}" presName="hierChild5" presStyleCnt="0"/>
      <dgm:spPr/>
    </dgm:pt>
    <dgm:pt modelId="{F4624543-AA15-2D47-8F3A-30F7107A1B01}" type="pres">
      <dgm:prSet presAssocID="{C63CFE51-AEF2-D54C-9A36-FB90A8D2B67D}" presName="Name23" presStyleLbl="parChTrans1D4" presStyleIdx="18" presStyleCnt="22"/>
      <dgm:spPr/>
    </dgm:pt>
    <dgm:pt modelId="{84B1D463-54C6-A942-9B21-2D93A545729A}" type="pres">
      <dgm:prSet presAssocID="{200445AA-BC72-E04E-A3FB-BD8961044629}" presName="hierRoot4" presStyleCnt="0"/>
      <dgm:spPr/>
    </dgm:pt>
    <dgm:pt modelId="{02818EBF-EA76-FB42-AEEF-85DA9C317AF6}" type="pres">
      <dgm:prSet presAssocID="{200445AA-BC72-E04E-A3FB-BD8961044629}" presName="composite4" presStyleCnt="0"/>
      <dgm:spPr/>
    </dgm:pt>
    <dgm:pt modelId="{1DFFB505-09D0-7141-B9C0-7FFAAB15224C}" type="pres">
      <dgm:prSet presAssocID="{200445AA-BC72-E04E-A3FB-BD8961044629}" presName="background4" presStyleLbl="node4" presStyleIdx="18" presStyleCnt="22"/>
      <dgm:spPr/>
    </dgm:pt>
    <dgm:pt modelId="{BA18EBAD-22BC-3F44-9BFA-A4F26CE2C689}" type="pres">
      <dgm:prSet presAssocID="{200445AA-BC72-E04E-A3FB-BD8961044629}" presName="text4" presStyleLbl="fgAcc4" presStyleIdx="18" presStyleCnt="22">
        <dgm:presLayoutVars>
          <dgm:chPref val="3"/>
        </dgm:presLayoutVars>
      </dgm:prSet>
      <dgm:spPr/>
    </dgm:pt>
    <dgm:pt modelId="{D940AC2C-1E52-4F4A-9B8B-3B5A0F983D47}" type="pres">
      <dgm:prSet presAssocID="{200445AA-BC72-E04E-A3FB-BD8961044629}" presName="hierChild5" presStyleCnt="0"/>
      <dgm:spPr/>
    </dgm:pt>
    <dgm:pt modelId="{581CEA28-0213-1443-A32A-CAED5C659ED5}" type="pres">
      <dgm:prSet presAssocID="{18696B2D-8E44-E848-BC4B-1D07EA654FF7}" presName="Name23" presStyleLbl="parChTrans1D4" presStyleIdx="19" presStyleCnt="22"/>
      <dgm:spPr/>
    </dgm:pt>
    <dgm:pt modelId="{BE95B55C-1DD1-E44D-AE5B-F584BBBDC8D9}" type="pres">
      <dgm:prSet presAssocID="{7EEAB7A5-755C-5742-81DA-21851A4B6D5D}" presName="hierRoot4" presStyleCnt="0"/>
      <dgm:spPr/>
    </dgm:pt>
    <dgm:pt modelId="{DD37CD5C-D1D7-1B45-951E-017AF00B20EB}" type="pres">
      <dgm:prSet presAssocID="{7EEAB7A5-755C-5742-81DA-21851A4B6D5D}" presName="composite4" presStyleCnt="0"/>
      <dgm:spPr/>
    </dgm:pt>
    <dgm:pt modelId="{7E921E36-6579-144C-9B79-F13F46C85D06}" type="pres">
      <dgm:prSet presAssocID="{7EEAB7A5-755C-5742-81DA-21851A4B6D5D}" presName="background4" presStyleLbl="node4" presStyleIdx="19" presStyleCnt="22"/>
      <dgm:spPr/>
    </dgm:pt>
    <dgm:pt modelId="{69944DEA-A312-AD4A-8E36-FB2B63973261}" type="pres">
      <dgm:prSet presAssocID="{7EEAB7A5-755C-5742-81DA-21851A4B6D5D}" presName="text4" presStyleLbl="fgAcc4" presStyleIdx="19" presStyleCnt="22">
        <dgm:presLayoutVars>
          <dgm:chPref val="3"/>
        </dgm:presLayoutVars>
      </dgm:prSet>
      <dgm:spPr/>
    </dgm:pt>
    <dgm:pt modelId="{18E2C438-2C95-6644-B258-8B8A1FB6001E}" type="pres">
      <dgm:prSet presAssocID="{7EEAB7A5-755C-5742-81DA-21851A4B6D5D}" presName="hierChild5" presStyleCnt="0"/>
      <dgm:spPr/>
    </dgm:pt>
    <dgm:pt modelId="{2564BD92-1563-5247-924A-D63C648DB7FA}" type="pres">
      <dgm:prSet presAssocID="{FBCC8823-BD2B-C147-B284-58E7E2BC06FC}" presName="Name23" presStyleLbl="parChTrans1D4" presStyleIdx="20" presStyleCnt="22"/>
      <dgm:spPr/>
    </dgm:pt>
    <dgm:pt modelId="{F82F919C-2B44-FD46-A246-856BA8284445}" type="pres">
      <dgm:prSet presAssocID="{5EEF0857-20AB-A14E-A8EF-8CF63377C0F7}" presName="hierRoot4" presStyleCnt="0"/>
      <dgm:spPr/>
    </dgm:pt>
    <dgm:pt modelId="{E0FFF27F-85E8-4046-BCCC-5C37924084F4}" type="pres">
      <dgm:prSet presAssocID="{5EEF0857-20AB-A14E-A8EF-8CF63377C0F7}" presName="composite4" presStyleCnt="0"/>
      <dgm:spPr/>
    </dgm:pt>
    <dgm:pt modelId="{25202F06-BEC5-E348-BF1C-EAC14C6AB354}" type="pres">
      <dgm:prSet presAssocID="{5EEF0857-20AB-A14E-A8EF-8CF63377C0F7}" presName="background4" presStyleLbl="node4" presStyleIdx="20" presStyleCnt="22"/>
      <dgm:spPr/>
    </dgm:pt>
    <dgm:pt modelId="{0A7834B1-C022-2540-8784-2E12CE6FDDC5}" type="pres">
      <dgm:prSet presAssocID="{5EEF0857-20AB-A14E-A8EF-8CF63377C0F7}" presName="text4" presStyleLbl="fgAcc4" presStyleIdx="20" presStyleCnt="22">
        <dgm:presLayoutVars>
          <dgm:chPref val="3"/>
        </dgm:presLayoutVars>
      </dgm:prSet>
      <dgm:spPr/>
    </dgm:pt>
    <dgm:pt modelId="{6E8080E7-4ED7-F04D-849A-9CE645E65E06}" type="pres">
      <dgm:prSet presAssocID="{5EEF0857-20AB-A14E-A8EF-8CF63377C0F7}" presName="hierChild5" presStyleCnt="0"/>
      <dgm:spPr/>
    </dgm:pt>
    <dgm:pt modelId="{98458B4F-68F4-BC49-A7A6-44FC8E002797}" type="pres">
      <dgm:prSet presAssocID="{D525B3E4-9B57-0B41-8B56-384FB836BFB2}" presName="Name23" presStyleLbl="parChTrans1D4" presStyleIdx="21" presStyleCnt="22"/>
      <dgm:spPr/>
    </dgm:pt>
    <dgm:pt modelId="{17A02AC8-2D84-D946-866B-0C5CC1AFDA64}" type="pres">
      <dgm:prSet presAssocID="{8B90CE4E-5E1D-1949-B6D1-DE955E319995}" presName="hierRoot4" presStyleCnt="0"/>
      <dgm:spPr/>
    </dgm:pt>
    <dgm:pt modelId="{1A6ED60B-14D5-714A-B64A-58F21F0501A0}" type="pres">
      <dgm:prSet presAssocID="{8B90CE4E-5E1D-1949-B6D1-DE955E319995}" presName="composite4" presStyleCnt="0"/>
      <dgm:spPr/>
    </dgm:pt>
    <dgm:pt modelId="{7DC63AD9-18D2-324E-ACAD-546160AF6FCF}" type="pres">
      <dgm:prSet presAssocID="{8B90CE4E-5E1D-1949-B6D1-DE955E319995}" presName="background4" presStyleLbl="node4" presStyleIdx="21" presStyleCnt="22"/>
      <dgm:spPr/>
    </dgm:pt>
    <dgm:pt modelId="{75E3FFBF-BA68-8047-B2FE-584245DDA26B}" type="pres">
      <dgm:prSet presAssocID="{8B90CE4E-5E1D-1949-B6D1-DE955E319995}" presName="text4" presStyleLbl="fgAcc4" presStyleIdx="21" presStyleCnt="22">
        <dgm:presLayoutVars>
          <dgm:chPref val="3"/>
        </dgm:presLayoutVars>
      </dgm:prSet>
      <dgm:spPr/>
    </dgm:pt>
    <dgm:pt modelId="{3569AB81-0D6D-8142-B92D-9ADE828EDF03}" type="pres">
      <dgm:prSet presAssocID="{8B90CE4E-5E1D-1949-B6D1-DE955E319995}" presName="hierChild5" presStyleCnt="0"/>
      <dgm:spPr/>
    </dgm:pt>
  </dgm:ptLst>
  <dgm:cxnLst>
    <dgm:cxn modelId="{F5A7E100-E58B-0E44-A398-02D74FE219FA}" type="presOf" srcId="{1F20338B-030C-B94A-B185-4ABAE4F6AAED}" destId="{486FF2C9-AB93-424A-BA21-0BA645120C33}" srcOrd="0" destOrd="0" presId="urn:microsoft.com/office/officeart/2005/8/layout/hierarchy1"/>
    <dgm:cxn modelId="{BC64F201-6ACE-0C46-93BF-A246AA90E89A}" type="presOf" srcId="{CE6D6B38-B3A6-C44F-8E20-844DA83776A9}" destId="{AE15CD95-A3DC-5D49-AF9E-2A51B79773BF}" srcOrd="0" destOrd="0" presId="urn:microsoft.com/office/officeart/2005/8/layout/hierarchy1"/>
    <dgm:cxn modelId="{3E729A03-8E70-2343-BF20-2EB0BF235C81}" srcId="{B69B86C6-8D99-9E42-80F6-34C0EB78BB9F}" destId="{A2FFB073-BF46-6B4C-90BA-35167B19E560}" srcOrd="1" destOrd="0" parTransId="{31E7CEDC-68CD-6944-B33F-FC964853B6C8}" sibTransId="{6A2837DB-8714-5948-B612-405560F69513}"/>
    <dgm:cxn modelId="{77AAE203-2A65-E547-A734-EE09BDDB8627}" srcId="{B2DA543F-57CD-7D47-88C9-F47501BA875C}" destId="{AAF10D45-8255-8246-87D7-72CFBAFA1F5B}" srcOrd="0" destOrd="0" parTransId="{88CE15B2-AF89-574E-89C6-28EA9D027000}" sibTransId="{BD363CD0-E7BB-8F4A-A181-E458B64BA076}"/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0264CE07-0FB3-F540-9EB7-BAA74B96C9E6}" type="presOf" srcId="{89714EB7-4B42-F846-B141-45E8A49C5B15}" destId="{2FC3BF08-6EDF-5849-8F16-F097CA7F42FB}" srcOrd="0" destOrd="0" presId="urn:microsoft.com/office/officeart/2005/8/layout/hierarchy1"/>
    <dgm:cxn modelId="{EAF6510A-DBC9-BF42-8BF7-1F14C4D63D6D}" type="presOf" srcId="{8869F574-D3E5-DC41-8D81-56D3F3B919EC}" destId="{AA09EB4B-24A1-7646-8133-EFFCEC4FB094}" srcOrd="0" destOrd="0" presId="urn:microsoft.com/office/officeart/2005/8/layout/hierarchy1"/>
    <dgm:cxn modelId="{D04CF90E-A5BF-C546-928B-3FDC030AEBED}" type="presOf" srcId="{18696B2D-8E44-E848-BC4B-1D07EA654FF7}" destId="{581CEA28-0213-1443-A32A-CAED5C659ED5}" srcOrd="0" destOrd="0" presId="urn:microsoft.com/office/officeart/2005/8/layout/hierarchy1"/>
    <dgm:cxn modelId="{665CDB0F-5E12-9143-BDB9-9F24E9DAAA4A}" type="presOf" srcId="{D89F653B-FB15-5648-9127-C78234470073}" destId="{B5BC8292-8A2D-4D45-9614-76C7B7225CDC}" srcOrd="0" destOrd="0" presId="urn:microsoft.com/office/officeart/2005/8/layout/hierarchy1"/>
    <dgm:cxn modelId="{77626812-8009-1342-A20C-824DF6F591E2}" srcId="{8ACF2AE2-E23A-644C-9FF1-8FAA47F0FB40}" destId="{1BA50D51-BF08-BF42-B7D3-DFE88E413516}" srcOrd="1" destOrd="0" parTransId="{6F7D72EE-28C1-3040-A9B4-E6D24D1079B5}" sibTransId="{9BEB6566-EA55-B342-9995-8FA44F84EAFA}"/>
    <dgm:cxn modelId="{56D94118-C97E-A544-AECC-6FF3CB81DEA8}" srcId="{7EEAB7A5-755C-5742-81DA-21851A4B6D5D}" destId="{8B90CE4E-5E1D-1949-B6D1-DE955E319995}" srcOrd="1" destOrd="0" parTransId="{D525B3E4-9B57-0B41-8B56-384FB836BFB2}" sibTransId="{C589E9BE-C1C1-374E-A0F2-1AAD6C0A68C7}"/>
    <dgm:cxn modelId="{0225001D-2776-8C42-A816-FB2431EE76E0}" type="presOf" srcId="{584A6265-D0A7-234B-A6A2-A02A77D0D038}" destId="{C8754E13-0EA3-E145-88A6-FE2DFD5CEAD5}" srcOrd="0" destOrd="0" presId="urn:microsoft.com/office/officeart/2005/8/layout/hierarchy1"/>
    <dgm:cxn modelId="{6F7CB225-78D2-A84B-B8B8-ACCFCAF598F8}" type="presOf" srcId="{8E4CE239-F7EB-5B42-9013-83E684457959}" destId="{7A14ABAC-AB2E-F849-A354-52293CBBB63F}" srcOrd="0" destOrd="0" presId="urn:microsoft.com/office/officeart/2005/8/layout/hierarchy1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85E6782E-C39A-5747-8F5B-412C9D7677C7}" srcId="{7EEAB7A5-755C-5742-81DA-21851A4B6D5D}" destId="{5EEF0857-20AB-A14E-A8EF-8CF63377C0F7}" srcOrd="0" destOrd="0" parTransId="{FBCC8823-BD2B-C147-B284-58E7E2BC06FC}" sibTransId="{00FFE6C8-867F-2F4A-A96E-A19304C2862E}"/>
    <dgm:cxn modelId="{5896FA2E-3483-D348-88D9-FEAA802495D9}" srcId="{60A7264C-D8A1-9841-940A-6D20A29A97D4}" destId="{77A8E9ED-B87F-0549-A902-EE61762AB716}" srcOrd="1" destOrd="0" parTransId="{AA65C0C2-CC06-044E-B271-30000A6078DE}" sibTransId="{41613D95-8436-7844-9572-BC54722DE96A}"/>
    <dgm:cxn modelId="{F7CF7930-4D70-C448-99FD-753C5F498876}" type="presOf" srcId="{200445AA-BC72-E04E-A3FB-BD8961044629}" destId="{BA18EBAD-22BC-3F44-9BFA-A4F26CE2C689}" srcOrd="0" destOrd="0" presId="urn:microsoft.com/office/officeart/2005/8/layout/hierarchy1"/>
    <dgm:cxn modelId="{0175AD30-A7AC-1048-A195-6F7C4A51C770}" type="presOf" srcId="{AAF10D45-8255-8246-87D7-72CFBAFA1F5B}" destId="{F240D2C1-A426-744C-A4AE-E0C840B79B8D}" srcOrd="0" destOrd="0" presId="urn:microsoft.com/office/officeart/2005/8/layout/hierarchy1"/>
    <dgm:cxn modelId="{255D8433-A986-A94D-A3A3-DE96F3F2EFC4}" type="presOf" srcId="{C3613868-4B0E-7045-A8B8-A89909EBDC0E}" destId="{C02873C7-3AAB-134E-862B-26AC8B7B3AFF}" srcOrd="0" destOrd="0" presId="urn:microsoft.com/office/officeart/2005/8/layout/hierarchy1"/>
    <dgm:cxn modelId="{BAED0435-2133-5E4C-AEFD-BF865B39EB44}" srcId="{9B624529-EF34-B644-BD58-D6DA773BC793}" destId="{60A7264C-D8A1-9841-940A-6D20A29A97D4}" srcOrd="1" destOrd="0" parTransId="{3C2A68A7-7435-764C-A07E-45B87F7CC5BA}" sibTransId="{FA9C07D3-31D7-C340-9629-58B8281AC520}"/>
    <dgm:cxn modelId="{A1AB0F37-1236-F541-A953-FF5407052787}" type="presOf" srcId="{88CE15B2-AF89-574E-89C6-28EA9D027000}" destId="{DE4A52E1-9207-464A-93A3-43535345CEA2}" srcOrd="0" destOrd="0" presId="urn:microsoft.com/office/officeart/2005/8/layout/hierarchy1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A3B3D33C-E5B6-884E-94EF-1F5C1EA78F9C}" type="presOf" srcId="{D2AA2FB8-930E-BB49-BD0B-B32DC18307E8}" destId="{B34A674D-AD7D-FA4E-92A7-02EBA9BAF161}" srcOrd="0" destOrd="0" presId="urn:microsoft.com/office/officeart/2005/8/layout/hierarchy1"/>
    <dgm:cxn modelId="{5ED78640-5E45-0841-84DB-4257E1D57BE4}" type="presOf" srcId="{77A8E9ED-B87F-0549-A902-EE61762AB716}" destId="{37A8D653-D0AD-A246-B711-610B64E8785A}" srcOrd="0" destOrd="0" presId="urn:microsoft.com/office/officeart/2005/8/layout/hierarchy1"/>
    <dgm:cxn modelId="{4539424C-CB66-264F-88CA-58AE9A91BE94}" srcId="{99BF7A3D-317E-E44A-B509-70D51BBC44B9}" destId="{200445AA-BC72-E04E-A3FB-BD8961044629}" srcOrd="1" destOrd="0" parTransId="{C63CFE51-AEF2-D54C-9A36-FB90A8D2B67D}" sibTransId="{65E45C0D-9267-0442-9F37-2A7782B2F573}"/>
    <dgm:cxn modelId="{BC918259-CD23-7241-9D44-3790388A914E}" type="presOf" srcId="{7EEAB7A5-755C-5742-81DA-21851A4B6D5D}" destId="{69944DEA-A312-AD4A-8E36-FB2B63973261}" srcOrd="0" destOrd="0" presId="urn:microsoft.com/office/officeart/2005/8/layout/hierarchy1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E9EFD05E-5751-D742-BDFC-BB1890D37335}" type="presOf" srcId="{5EEF0857-20AB-A14E-A8EF-8CF63377C0F7}" destId="{0A7834B1-C022-2540-8784-2E12CE6FDDC5}" srcOrd="0" destOrd="0" presId="urn:microsoft.com/office/officeart/2005/8/layout/hierarchy1"/>
    <dgm:cxn modelId="{B4C96D61-A2F0-294A-8DD1-E5AAFC5965D3}" type="presOf" srcId="{3C2A68A7-7435-764C-A07E-45B87F7CC5BA}" destId="{C5FBA4F7-37C2-3144-9D20-C384422C5280}" srcOrd="0" destOrd="0" presId="urn:microsoft.com/office/officeart/2005/8/layout/hierarchy1"/>
    <dgm:cxn modelId="{C3BAE069-5BD5-7849-9C1B-9DC559443E3E}" srcId="{9B624529-EF34-B644-BD58-D6DA773BC793}" destId="{816FD9D0-82C4-184E-B612-53CF4BBDC0B9}" srcOrd="0" destOrd="0" parTransId="{D2AA2FB8-930E-BB49-BD0B-B32DC18307E8}" sibTransId="{9CB87FED-D1B4-B549-8FEF-7BE32D636AC7}"/>
    <dgm:cxn modelId="{5476E86D-8FF6-1341-B995-226A36FD7962}" srcId="{99BF7A3D-317E-E44A-B509-70D51BBC44B9}" destId="{CE6D6B38-B3A6-C44F-8E20-844DA83776A9}" srcOrd="0" destOrd="0" parTransId="{1F20338B-030C-B94A-B185-4ABAE4F6AAED}" sibTransId="{7D025FD7-4122-B74A-941C-1CD92550925E}"/>
    <dgm:cxn modelId="{F50A7470-1FD6-A743-B4BB-06CD33E53658}" type="presOf" srcId="{4ACD5E16-67A0-4C41-9CA4-FD82AED9A20D}" destId="{796F8E44-7066-DA4B-81E3-48319680AD3D}" srcOrd="0" destOrd="0" presId="urn:microsoft.com/office/officeart/2005/8/layout/hierarchy1"/>
    <dgm:cxn modelId="{1C288575-E95F-2A47-8AD8-C8CB2A3BD32D}" type="presOf" srcId="{72ECC904-DC9C-5E49-B26E-3CFBB82927F7}" destId="{90C11C23-9644-F349-9465-07BCAFF3FE99}" srcOrd="0" destOrd="0" presId="urn:microsoft.com/office/officeart/2005/8/layout/hierarchy1"/>
    <dgm:cxn modelId="{EF83557A-946E-4E42-BE63-4A20EA581159}" srcId="{0819A0AC-F0DF-9943-AFBA-B68D750C0ED5}" destId="{8ACF2AE2-E23A-644C-9FF1-8FAA47F0FB40}" srcOrd="1" destOrd="0" parTransId="{1AD9448E-A7A3-744D-9373-ED274CFFD62D}" sibTransId="{10E29A8B-6AC5-EB4A-809D-7C8BAA1D2CF4}"/>
    <dgm:cxn modelId="{83B02B82-400F-AE49-819D-0784040DFCC7}" type="presOf" srcId="{2193387F-9016-664F-A44B-98CF41C44C57}" destId="{FB317D04-8AEA-794C-B9F9-DE31E1C6120F}" srcOrd="0" destOrd="0" presId="urn:microsoft.com/office/officeart/2005/8/layout/hierarchy1"/>
    <dgm:cxn modelId="{2F54C483-B18C-DC45-B031-47FDDE90A133}" srcId="{B2DA543F-57CD-7D47-88C9-F47501BA875C}" destId="{D89F653B-FB15-5648-9127-C78234470073}" srcOrd="1" destOrd="0" parTransId="{F176BD06-705E-BA41-B842-A70ADFF54C8D}" sibTransId="{FBA60DA0-593A-DF42-8B8D-2E5DA0157CF4}"/>
    <dgm:cxn modelId="{6FA1F185-1EF6-6647-91B0-7D56FCD7FC43}" type="presOf" srcId="{1AD9448E-A7A3-744D-9373-ED274CFFD62D}" destId="{90667D56-B189-E640-BB1B-C627DE244B1B}" srcOrd="0" destOrd="0" presId="urn:microsoft.com/office/officeart/2005/8/layout/hierarchy1"/>
    <dgm:cxn modelId="{1F8D7E86-2190-FD4C-99C2-1E7C1FE8A8A4}" type="presOf" srcId="{FBCC8823-BD2B-C147-B284-58E7E2BC06FC}" destId="{2564BD92-1563-5247-924A-D63C648DB7FA}" srcOrd="0" destOrd="0" presId="urn:microsoft.com/office/officeart/2005/8/layout/hierarchy1"/>
    <dgm:cxn modelId="{32AB1A8A-8924-7641-91A5-F71AD23A4C2A}" type="presOf" srcId="{D525B3E4-9B57-0B41-8B56-384FB836BFB2}" destId="{98458B4F-68F4-BC49-A7A6-44FC8E002797}" srcOrd="0" destOrd="0" presId="urn:microsoft.com/office/officeart/2005/8/layout/hierarchy1"/>
    <dgm:cxn modelId="{DCF60B8B-C0C7-7749-97EA-F723F61FB22A}" srcId="{0819A0AC-F0DF-9943-AFBA-B68D750C0ED5}" destId="{B2DA543F-57CD-7D47-88C9-F47501BA875C}" srcOrd="0" destOrd="0" parTransId="{03C7966A-8A06-AF4C-B506-C55D21663268}" sibTransId="{08658C21-F947-7541-BB91-87F7AFAD1F2B}"/>
    <dgm:cxn modelId="{F523268C-3EBD-5345-95E9-EDC8859C8A6D}" type="presOf" srcId="{BA8CFBC2-DB62-9F4C-A5DD-8A5F93D92D06}" destId="{827CF2B6-0DAC-4F4B-9625-803A27ADA904}" srcOrd="0" destOrd="0" presId="urn:microsoft.com/office/officeart/2005/8/layout/hierarchy1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8AA9F48D-169C-B348-BB61-F81A6D0855E0}" type="presOf" srcId="{AE4B0579-09FD-1D41-AB94-4324DB901024}" destId="{7E9CD6FB-B0C9-B04B-8A1B-AC5710D9D5C0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AA1D48F-A6DE-B64E-A8EB-D6A069645337}" type="presOf" srcId="{B69B86C6-8D99-9E42-80F6-34C0EB78BB9F}" destId="{D47F8DA5-76BD-A443-A63F-F437CCC4C48F}" srcOrd="0" destOrd="0" presId="urn:microsoft.com/office/officeart/2005/8/layout/hierarchy1"/>
    <dgm:cxn modelId="{64237B94-944E-DF4F-B2D8-B83C86BFF233}" type="presOf" srcId="{BFC1F334-2DF0-D44D-BB2A-AC3D34F950B8}" destId="{A904A410-CD60-DA49-BE20-FFBE5DF20E5E}" srcOrd="0" destOrd="0" presId="urn:microsoft.com/office/officeart/2005/8/layout/hierarchy1"/>
    <dgm:cxn modelId="{A3DB0795-CD66-554B-80CC-676249375950}" srcId="{60A7264C-D8A1-9841-940A-6D20A29A97D4}" destId="{0702F7BC-4248-C44B-AF24-31DEEC145C09}" srcOrd="0" destOrd="0" parTransId="{BFC1F334-2DF0-D44D-BB2A-AC3D34F950B8}" sibTransId="{E5097EF1-DFBA-1941-86DE-9397AF5FF4F3}"/>
    <dgm:cxn modelId="{42898795-8F6F-0543-A534-DA800DDC9F19}" type="presOf" srcId="{68C4FEAA-E083-1F4B-B353-A39DFB7FDA9C}" destId="{4984C0D4-934D-6641-AB39-ED9EEF855D13}" srcOrd="0" destOrd="0" presId="urn:microsoft.com/office/officeart/2005/8/layout/hierarchy1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EDDD8099-A029-A041-A105-DE469C6A3710}" type="presOf" srcId="{9CA88B8A-2996-5E47-80D0-A16A6938D873}" destId="{9D432761-8BAF-6E4F-806E-0D09E7E9A6C7}" srcOrd="0" destOrd="0" presId="urn:microsoft.com/office/officeart/2005/8/layout/hierarchy1"/>
    <dgm:cxn modelId="{0BD5249A-81E4-F44F-9E38-6696F65248B6}" type="presOf" srcId="{F176BD06-705E-BA41-B842-A70ADFF54C8D}" destId="{0DBA8417-5E44-C544-970D-2C9328C7DC62}" srcOrd="0" destOrd="0" presId="urn:microsoft.com/office/officeart/2005/8/layout/hierarchy1"/>
    <dgm:cxn modelId="{68324F9B-AC57-0345-9B5B-25CFFD36AFCD}" srcId="{FE840B37-210F-E44F-8BBD-D09915AF5646}" destId="{7BC528F7-A299-1549-A33B-FB287C3CB6B7}" srcOrd="0" destOrd="0" parTransId="{2193387F-9016-664F-A44B-98CF41C44C57}" sibTransId="{61889CCC-3923-9949-AFD8-2AE230509088}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4EA538A5-8149-154F-A211-0BD2AA021DEA}" type="presOf" srcId="{7BC528F7-A299-1549-A33B-FB287C3CB6B7}" destId="{B02A1871-4A60-5646-98FB-7F6E6ABA438D}" srcOrd="0" destOrd="0" presId="urn:microsoft.com/office/officeart/2005/8/layout/hierarchy1"/>
    <dgm:cxn modelId="{AC511BA6-1D7F-8547-8BE5-ED281013C586}" type="presOf" srcId="{D7E0B897-08C2-B841-9C7A-940FBCCFA49C}" destId="{D2F050B7-B486-C14F-8323-CF6D396441C5}" srcOrd="0" destOrd="0" presId="urn:microsoft.com/office/officeart/2005/8/layout/hierarchy1"/>
    <dgm:cxn modelId="{DF7EC2A7-F226-1441-8B16-FE96B9029E96}" type="presOf" srcId="{1BA50D51-BF08-BF42-B7D3-DFE88E413516}" destId="{9C73E1B7-D843-BA41-83F4-FC92482119CC}" srcOrd="0" destOrd="0" presId="urn:microsoft.com/office/officeart/2005/8/layout/hierarchy1"/>
    <dgm:cxn modelId="{ED213FAB-E945-9F4F-9B67-418559DF220A}" srcId="{8ACF2AE2-E23A-644C-9FF1-8FAA47F0FB40}" destId="{C3613868-4B0E-7045-A8B8-A89909EBDC0E}" srcOrd="0" destOrd="0" parTransId="{8E4CE239-F7EB-5B42-9013-83E684457959}" sibTransId="{EC863C2C-486D-A544-8A61-B619E1E0A2B0}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8CCB10AF-4DD2-D54C-9A27-49B062A03346}" type="presOf" srcId="{60A7264C-D8A1-9841-940A-6D20A29A97D4}" destId="{F045C66B-63EC-0B43-9310-C36B742C595C}" srcOrd="0" destOrd="0" presId="urn:microsoft.com/office/officeart/2005/8/layout/hierarchy1"/>
    <dgm:cxn modelId="{430224B1-ACEC-0247-8F9C-463BE2990172}" srcId="{7BC528F7-A299-1549-A33B-FB287C3CB6B7}" destId="{AE4B0579-09FD-1D41-AB94-4324DB901024}" srcOrd="0" destOrd="0" parTransId="{D7E0B897-08C2-B841-9C7A-940FBCCFA49C}" sibTransId="{6C0FC1E0-8451-F545-9BD4-CB428D757F5E}"/>
    <dgm:cxn modelId="{2F8F3FB2-7660-6B49-B1F0-419BCF5257F9}" type="presOf" srcId="{6F7D72EE-28C1-3040-A9B4-E6D24D1079B5}" destId="{4A7A3714-D82C-A74B-B67B-9CB30663FB45}" srcOrd="0" destOrd="0" presId="urn:microsoft.com/office/officeart/2005/8/layout/hierarchy1"/>
    <dgm:cxn modelId="{EB8E4CB3-CEE6-D948-B29C-10B3F0A65CEF}" srcId="{FE840B37-210F-E44F-8BBD-D09915AF5646}" destId="{B69B86C6-8D99-9E42-80F6-34C0EB78BB9F}" srcOrd="1" destOrd="0" parTransId="{68C4FEAA-E083-1F4B-B353-A39DFB7FDA9C}" sibTransId="{581A4A11-F1A9-B840-90BB-7732CFDA2030}"/>
    <dgm:cxn modelId="{7E073AB4-4EFD-A745-B6E5-3A4EA0333EA5}" srcId="{B69B86C6-8D99-9E42-80F6-34C0EB78BB9F}" destId="{8869F574-D3E5-DC41-8D81-56D3F3B919EC}" srcOrd="0" destOrd="0" parTransId="{B6A942B9-5702-E341-B330-342E3B6AAFC1}" sibTransId="{FA628DDB-8330-CB4A-A332-CCD2B8886F2D}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4AC4F0C4-F165-4743-AF9A-1FFFB406CD89}" type="presOf" srcId="{C63CFE51-AEF2-D54C-9A36-FB90A8D2B67D}" destId="{F4624543-AA15-2D47-8F3A-30F7107A1B01}" srcOrd="0" destOrd="0" presId="urn:microsoft.com/office/officeart/2005/8/layout/hierarchy1"/>
    <dgm:cxn modelId="{DF3BBDC7-8B5F-B047-9202-1938841E2E5B}" type="presOf" srcId="{31E7CEDC-68CD-6944-B33F-FC964853B6C8}" destId="{B7F321C4-B5B6-B64B-8137-FC937FFE0519}" srcOrd="0" destOrd="0" presId="urn:microsoft.com/office/officeart/2005/8/layout/hierarchy1"/>
    <dgm:cxn modelId="{B5A956CB-F057-0A4C-AFE0-041EFA604A8E}" type="presOf" srcId="{AA65C0C2-CC06-044E-B271-30000A6078DE}" destId="{C0A580FA-1808-9146-946C-3A94602E219D}" srcOrd="0" destOrd="0" presId="urn:microsoft.com/office/officeart/2005/8/layout/hierarchy1"/>
    <dgm:cxn modelId="{DF28C8D0-169E-ED4C-B5B4-7CED2DB33BC2}" type="presOf" srcId="{9B624529-EF34-B644-BD58-D6DA773BC793}" destId="{7E9A950F-6671-AE40-9C6E-A231509CD838}" srcOrd="0" destOrd="0" presId="urn:microsoft.com/office/officeart/2005/8/layout/hierarchy1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D9F2ACD6-105D-C148-BB36-87296ECD6CBD}" type="presOf" srcId="{B6A942B9-5702-E341-B330-342E3B6AAFC1}" destId="{58CBF909-192D-F74C-976A-3C318E8AE050}" srcOrd="0" destOrd="0" presId="urn:microsoft.com/office/officeart/2005/8/layout/hierarchy1"/>
    <dgm:cxn modelId="{C4117CD7-D866-AB48-9D8B-6E127656F171}" srcId="{11C7231F-27E3-2A49-8EE8-FC603D941149}" destId="{7EEAB7A5-755C-5742-81DA-21851A4B6D5D}" srcOrd="1" destOrd="0" parTransId="{18696B2D-8E44-E848-BC4B-1D07EA654FF7}" sibTransId="{9733BE9B-8EB7-9C40-B368-C66FD24543F7}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F14FE2DD-5F68-1743-BCC6-6A00CEBB66BE}" type="presOf" srcId="{A2FFB073-BF46-6B4C-90BA-35167B19E560}" destId="{E98ADC17-B3FA-9C42-BBEC-CE550995B34E}" srcOrd="0" destOrd="0" presId="urn:microsoft.com/office/officeart/2005/8/layout/hierarchy1"/>
    <dgm:cxn modelId="{A1BC1FDE-C1FD-DB4F-A5DA-143A8633CE45}" type="presOf" srcId="{03C7966A-8A06-AF4C-B506-C55D21663268}" destId="{3C4267B4-051B-0044-872C-953BF6599CD9}" srcOrd="0" destOrd="0" presId="urn:microsoft.com/office/officeart/2005/8/layout/hierarchy1"/>
    <dgm:cxn modelId="{EBCD8EDF-1917-AF4A-AACA-F496E13F2A66}" type="presOf" srcId="{99BF7A3D-317E-E44A-B509-70D51BBC44B9}" destId="{F7EBA293-5074-3C44-BFBC-05589FB9F7AC}" srcOrd="0" destOrd="0" presId="urn:microsoft.com/office/officeart/2005/8/layout/hierarchy1"/>
    <dgm:cxn modelId="{C4739DE2-8697-E849-AF24-DE33F7813585}" srcId="{11C7231F-27E3-2A49-8EE8-FC603D941149}" destId="{99BF7A3D-317E-E44A-B509-70D51BBC44B9}" srcOrd="0" destOrd="0" parTransId="{9C7DC532-D2E3-CD4A-88EA-8AFC014E4EAA}" sibTransId="{3F51D9C2-BEF4-5F4A-87BE-F72D8CE633BB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1889F8E5-3084-684B-8C37-B258A5584041}" type="presOf" srcId="{0702F7BC-4248-C44B-AF24-31DEEC145C09}" destId="{BC550C64-75B0-B145-8BFB-B5E7D3F03D22}" srcOrd="0" destOrd="0" presId="urn:microsoft.com/office/officeart/2005/8/layout/hierarchy1"/>
    <dgm:cxn modelId="{E5B60CE6-A0C8-4845-AA6A-6D5938AEAD6C}" type="presOf" srcId="{9C7DC532-D2E3-CD4A-88EA-8AFC014E4EAA}" destId="{DF7AB9B3-99B7-344E-91E1-631566553728}" srcOrd="0" destOrd="0" presId="urn:microsoft.com/office/officeart/2005/8/layout/hierarchy1"/>
    <dgm:cxn modelId="{1FC1F6E6-49BC-3A4C-982E-60A9DA3FDB36}" type="presOf" srcId="{B2DA543F-57CD-7D47-88C9-F47501BA875C}" destId="{04DF60F9-0F1C-714C-92F1-85A919ED7E8F}" srcOrd="0" destOrd="0" presId="urn:microsoft.com/office/officeart/2005/8/layout/hierarchy1"/>
    <dgm:cxn modelId="{FC0528E8-DF05-134F-9742-CFCEAB38B2B8}" srcId="{7BC528F7-A299-1549-A33B-FB287C3CB6B7}" destId="{BA8CFBC2-DB62-9F4C-A5DD-8A5F93D92D06}" srcOrd="1" destOrd="0" parTransId="{F6E02E21-1A53-B445-ADA7-FEE7C676938C}" sibTransId="{D7C0CF76-9974-F54C-AE0C-7F5240D42072}"/>
    <dgm:cxn modelId="{8AA252E8-A462-ED48-911A-1346657BB7B3}" type="presOf" srcId="{8B90CE4E-5E1D-1949-B6D1-DE955E319995}" destId="{75E3FFBF-BA68-8047-B2FE-584245DDA26B}" srcOrd="0" destOrd="0" presId="urn:microsoft.com/office/officeart/2005/8/layout/hierarchy1"/>
    <dgm:cxn modelId="{FA837EED-7574-6C48-B575-51858A9C81DE}" type="presOf" srcId="{8ACF2AE2-E23A-644C-9FF1-8FAA47F0FB40}" destId="{FD0F12FB-18A5-4A46-9486-CE5FAA94BD43}" srcOrd="0" destOrd="0" presId="urn:microsoft.com/office/officeart/2005/8/layout/hierarchy1"/>
    <dgm:cxn modelId="{07D086ED-25EE-F546-96B4-44EC3F221076}" type="presOf" srcId="{F6E02E21-1A53-B445-ADA7-FEE7C676938C}" destId="{1C82C844-E877-2746-87B2-368E2C518FC7}" srcOrd="0" destOrd="0" presId="urn:microsoft.com/office/officeart/2005/8/layout/hierarchy1"/>
    <dgm:cxn modelId="{D8FF2EF4-604D-5B44-8497-3E32723AC5C9}" type="presOf" srcId="{0819A0AC-F0DF-9943-AFBA-B68D750C0ED5}" destId="{98FB4D12-50F7-934B-A792-E8A5E87CDA1A}" srcOrd="0" destOrd="0" presId="urn:microsoft.com/office/officeart/2005/8/layout/hierarchy1"/>
    <dgm:cxn modelId="{5A05EEF9-5432-AE44-A40F-66BD8693B20B}" type="presOf" srcId="{816FD9D0-82C4-184E-B612-53CF4BBDC0B9}" destId="{A05A27BB-1B5C-544D-A6D2-686B146E8921}" srcOrd="0" destOrd="0" presId="urn:microsoft.com/office/officeart/2005/8/layout/hierarchy1"/>
    <dgm:cxn modelId="{BA21B0FF-6201-8842-BD06-ACBFC1BFB789}" type="presOf" srcId="{11C7231F-27E3-2A49-8EE8-FC603D941149}" destId="{15E4A998-4CA2-5A4D-ABF5-BA3C30EAEF5A}" srcOrd="0" destOrd="0" presId="urn:microsoft.com/office/officeart/2005/8/layout/hierarchy1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5AC30847-0E5A-2A48-A99E-E728C782E647}" type="presParOf" srcId="{BE8580E4-136A-2B42-B06D-0993B81A97E9}" destId="{FB317D04-8AEA-794C-B9F9-DE31E1C6120F}" srcOrd="0" destOrd="0" presId="urn:microsoft.com/office/officeart/2005/8/layout/hierarchy1"/>
    <dgm:cxn modelId="{5E179D0E-669F-3448-B72A-A3E298153948}" type="presParOf" srcId="{BE8580E4-136A-2B42-B06D-0993B81A97E9}" destId="{C59395B4-8C9D-B842-A950-07D8CC8678BF}" srcOrd="1" destOrd="0" presId="urn:microsoft.com/office/officeart/2005/8/layout/hierarchy1"/>
    <dgm:cxn modelId="{CF72D7DA-615D-AD42-ABF9-D640F5417C3B}" type="presParOf" srcId="{C59395B4-8C9D-B842-A950-07D8CC8678BF}" destId="{C6AC93F7-4C7A-8643-94AA-E7C4D2AF742F}" srcOrd="0" destOrd="0" presId="urn:microsoft.com/office/officeart/2005/8/layout/hierarchy1"/>
    <dgm:cxn modelId="{780FDC9F-FAB9-FE4B-97C7-14BF90391574}" type="presParOf" srcId="{C6AC93F7-4C7A-8643-94AA-E7C4D2AF742F}" destId="{DD49BC49-6A66-2746-A47A-A69256AF2872}" srcOrd="0" destOrd="0" presId="urn:microsoft.com/office/officeart/2005/8/layout/hierarchy1"/>
    <dgm:cxn modelId="{597ACD9F-F8C0-5A4D-ACEA-3D1B4F1DEBC3}" type="presParOf" srcId="{C6AC93F7-4C7A-8643-94AA-E7C4D2AF742F}" destId="{B02A1871-4A60-5646-98FB-7F6E6ABA438D}" srcOrd="1" destOrd="0" presId="urn:microsoft.com/office/officeart/2005/8/layout/hierarchy1"/>
    <dgm:cxn modelId="{01B5DD5F-6732-A945-B5DE-E8F47D0BBED1}" type="presParOf" srcId="{C59395B4-8C9D-B842-A950-07D8CC8678BF}" destId="{C1177C1D-E236-774C-A67C-CE1B9430D2EB}" srcOrd="1" destOrd="0" presId="urn:microsoft.com/office/officeart/2005/8/layout/hierarchy1"/>
    <dgm:cxn modelId="{4E9B5E00-C56F-C34B-B9D2-4E34551DFA82}" type="presParOf" srcId="{C1177C1D-E236-774C-A67C-CE1B9430D2EB}" destId="{D2F050B7-B486-C14F-8323-CF6D396441C5}" srcOrd="0" destOrd="0" presId="urn:microsoft.com/office/officeart/2005/8/layout/hierarchy1"/>
    <dgm:cxn modelId="{A7097755-CF21-9A44-A7A0-2CE6AC8FEFF9}" type="presParOf" srcId="{C1177C1D-E236-774C-A67C-CE1B9430D2EB}" destId="{9B3781F4-A1D5-664D-ACBE-255DB7720178}" srcOrd="1" destOrd="0" presId="urn:microsoft.com/office/officeart/2005/8/layout/hierarchy1"/>
    <dgm:cxn modelId="{E8B3BD56-8CE0-2341-946B-A65462930BCC}" type="presParOf" srcId="{9B3781F4-A1D5-664D-ACBE-255DB7720178}" destId="{1F0B1D94-9BE4-CB48-B317-5AFEAAB91887}" srcOrd="0" destOrd="0" presId="urn:microsoft.com/office/officeart/2005/8/layout/hierarchy1"/>
    <dgm:cxn modelId="{4766A3C0-153D-7446-B970-63D2F103AF8E}" type="presParOf" srcId="{1F0B1D94-9BE4-CB48-B317-5AFEAAB91887}" destId="{486DAE8C-DC76-1649-9BFC-52D66C509FCA}" srcOrd="0" destOrd="0" presId="urn:microsoft.com/office/officeart/2005/8/layout/hierarchy1"/>
    <dgm:cxn modelId="{6659A465-2E1E-8A4F-9DF0-1BE471865D83}" type="presParOf" srcId="{1F0B1D94-9BE4-CB48-B317-5AFEAAB91887}" destId="{7E9CD6FB-B0C9-B04B-8A1B-AC5710D9D5C0}" srcOrd="1" destOrd="0" presId="urn:microsoft.com/office/officeart/2005/8/layout/hierarchy1"/>
    <dgm:cxn modelId="{25BD8E7D-DAC8-A94F-8B60-0B78C4641337}" type="presParOf" srcId="{9B3781F4-A1D5-664D-ACBE-255DB7720178}" destId="{90D1AD1B-08AA-5246-B0D0-9CDBB1088DB9}" srcOrd="1" destOrd="0" presId="urn:microsoft.com/office/officeart/2005/8/layout/hierarchy1"/>
    <dgm:cxn modelId="{8F349895-C0F9-704A-8CB0-83C9457F4F96}" type="presParOf" srcId="{C1177C1D-E236-774C-A67C-CE1B9430D2EB}" destId="{1C82C844-E877-2746-87B2-368E2C518FC7}" srcOrd="2" destOrd="0" presId="urn:microsoft.com/office/officeart/2005/8/layout/hierarchy1"/>
    <dgm:cxn modelId="{19427677-6F1F-6F41-B3B9-72E4AC3E3E26}" type="presParOf" srcId="{C1177C1D-E236-774C-A67C-CE1B9430D2EB}" destId="{969F8407-AE83-424D-97EB-494AFE957AF3}" srcOrd="3" destOrd="0" presId="urn:microsoft.com/office/officeart/2005/8/layout/hierarchy1"/>
    <dgm:cxn modelId="{B447A84A-54B4-EA4C-993A-DD4B1164F2D0}" type="presParOf" srcId="{969F8407-AE83-424D-97EB-494AFE957AF3}" destId="{E6C5DF96-39DD-4E45-A4E9-92F3BF167739}" srcOrd="0" destOrd="0" presId="urn:microsoft.com/office/officeart/2005/8/layout/hierarchy1"/>
    <dgm:cxn modelId="{41F4245D-28BA-8242-8A88-C981DDDA9C49}" type="presParOf" srcId="{E6C5DF96-39DD-4E45-A4E9-92F3BF167739}" destId="{267081EC-B414-1642-B440-8265A7D9A863}" srcOrd="0" destOrd="0" presId="urn:microsoft.com/office/officeart/2005/8/layout/hierarchy1"/>
    <dgm:cxn modelId="{35F100AD-84B8-5342-B1ED-E986ED800EB4}" type="presParOf" srcId="{E6C5DF96-39DD-4E45-A4E9-92F3BF167739}" destId="{827CF2B6-0DAC-4F4B-9625-803A27ADA904}" srcOrd="1" destOrd="0" presId="urn:microsoft.com/office/officeart/2005/8/layout/hierarchy1"/>
    <dgm:cxn modelId="{093E6EA1-FA52-1D4A-98B0-EB537DB18117}" type="presParOf" srcId="{969F8407-AE83-424D-97EB-494AFE957AF3}" destId="{BCA0DA91-96F5-7D48-B2B4-21870E69FF0D}" srcOrd="1" destOrd="0" presId="urn:microsoft.com/office/officeart/2005/8/layout/hierarchy1"/>
    <dgm:cxn modelId="{E728E598-7FBA-9648-BCDA-6A872FEA628E}" type="presParOf" srcId="{BE8580E4-136A-2B42-B06D-0993B81A97E9}" destId="{4984C0D4-934D-6641-AB39-ED9EEF855D13}" srcOrd="2" destOrd="0" presId="urn:microsoft.com/office/officeart/2005/8/layout/hierarchy1"/>
    <dgm:cxn modelId="{342557D8-8A50-AB45-98CE-52F093CF88E2}" type="presParOf" srcId="{BE8580E4-136A-2B42-B06D-0993B81A97E9}" destId="{704BEE1C-37E6-824F-ABAF-6280420E53FD}" srcOrd="3" destOrd="0" presId="urn:microsoft.com/office/officeart/2005/8/layout/hierarchy1"/>
    <dgm:cxn modelId="{14F899AB-0013-7D48-86D3-D276FA66C925}" type="presParOf" srcId="{704BEE1C-37E6-824F-ABAF-6280420E53FD}" destId="{18FB2417-C5F1-AE40-886A-90E6387F4028}" srcOrd="0" destOrd="0" presId="urn:microsoft.com/office/officeart/2005/8/layout/hierarchy1"/>
    <dgm:cxn modelId="{DF2B1978-B79B-DD40-9F68-E77A9AC620ED}" type="presParOf" srcId="{18FB2417-C5F1-AE40-886A-90E6387F4028}" destId="{58494B9B-2992-DD49-BD48-866E8F2E33EE}" srcOrd="0" destOrd="0" presId="urn:microsoft.com/office/officeart/2005/8/layout/hierarchy1"/>
    <dgm:cxn modelId="{3C080DFC-1FCD-FB43-92B9-DEA786D3CCAA}" type="presParOf" srcId="{18FB2417-C5F1-AE40-886A-90E6387F4028}" destId="{D47F8DA5-76BD-A443-A63F-F437CCC4C48F}" srcOrd="1" destOrd="0" presId="urn:microsoft.com/office/officeart/2005/8/layout/hierarchy1"/>
    <dgm:cxn modelId="{89A8F19A-4451-F140-AEEA-DCF302CAC313}" type="presParOf" srcId="{704BEE1C-37E6-824F-ABAF-6280420E53FD}" destId="{128565DE-D306-A545-BC4A-987DA466D2CD}" srcOrd="1" destOrd="0" presId="urn:microsoft.com/office/officeart/2005/8/layout/hierarchy1"/>
    <dgm:cxn modelId="{06FCFD9C-8054-D44C-9374-7F85C0AEF682}" type="presParOf" srcId="{128565DE-D306-A545-BC4A-987DA466D2CD}" destId="{58CBF909-192D-F74C-976A-3C318E8AE050}" srcOrd="0" destOrd="0" presId="urn:microsoft.com/office/officeart/2005/8/layout/hierarchy1"/>
    <dgm:cxn modelId="{78A27719-4ED8-C74E-B728-A2E42BB92FDA}" type="presParOf" srcId="{128565DE-D306-A545-BC4A-987DA466D2CD}" destId="{B51A31EF-E2E2-BB4A-8863-C46A96C36269}" srcOrd="1" destOrd="0" presId="urn:microsoft.com/office/officeart/2005/8/layout/hierarchy1"/>
    <dgm:cxn modelId="{A86D824B-CA15-7741-8351-ABB40C43C49D}" type="presParOf" srcId="{B51A31EF-E2E2-BB4A-8863-C46A96C36269}" destId="{B9D754ED-8666-7641-8DAC-82502BC8EFA4}" srcOrd="0" destOrd="0" presId="urn:microsoft.com/office/officeart/2005/8/layout/hierarchy1"/>
    <dgm:cxn modelId="{9274CF3F-C444-9A4C-A754-568BD11A1071}" type="presParOf" srcId="{B9D754ED-8666-7641-8DAC-82502BC8EFA4}" destId="{22F24F3D-6210-6D41-8053-C80BA2A16F98}" srcOrd="0" destOrd="0" presId="urn:microsoft.com/office/officeart/2005/8/layout/hierarchy1"/>
    <dgm:cxn modelId="{61BCF8A5-FE5C-9E45-B12B-BD555DCE653C}" type="presParOf" srcId="{B9D754ED-8666-7641-8DAC-82502BC8EFA4}" destId="{AA09EB4B-24A1-7646-8133-EFFCEC4FB094}" srcOrd="1" destOrd="0" presId="urn:microsoft.com/office/officeart/2005/8/layout/hierarchy1"/>
    <dgm:cxn modelId="{8800164F-5ED9-9A4E-991C-DE4A13623C03}" type="presParOf" srcId="{B51A31EF-E2E2-BB4A-8863-C46A96C36269}" destId="{CE089537-0327-E043-8D0B-DAEC652034D7}" srcOrd="1" destOrd="0" presId="urn:microsoft.com/office/officeart/2005/8/layout/hierarchy1"/>
    <dgm:cxn modelId="{9F72B313-2D92-134C-BF39-3AF385284A4D}" type="presParOf" srcId="{128565DE-D306-A545-BC4A-987DA466D2CD}" destId="{B7F321C4-B5B6-B64B-8137-FC937FFE0519}" srcOrd="2" destOrd="0" presId="urn:microsoft.com/office/officeart/2005/8/layout/hierarchy1"/>
    <dgm:cxn modelId="{4E0E061B-4FCD-384C-B9C1-45D60A2B2CDA}" type="presParOf" srcId="{128565DE-D306-A545-BC4A-987DA466D2CD}" destId="{FB7C2B4F-3AD6-2B4E-864C-C263F34A16F9}" srcOrd="3" destOrd="0" presId="urn:microsoft.com/office/officeart/2005/8/layout/hierarchy1"/>
    <dgm:cxn modelId="{6F571E6F-C135-3940-A1F3-6E4906B7A6CE}" type="presParOf" srcId="{FB7C2B4F-3AD6-2B4E-864C-C263F34A16F9}" destId="{8A366478-A219-9E49-979F-18CB94E5C62D}" srcOrd="0" destOrd="0" presId="urn:microsoft.com/office/officeart/2005/8/layout/hierarchy1"/>
    <dgm:cxn modelId="{D2C4B93D-1100-E64B-9863-2DEE7964D1A9}" type="presParOf" srcId="{8A366478-A219-9E49-979F-18CB94E5C62D}" destId="{1E755FFE-FA80-BA4F-B2EB-4006A0B10A89}" srcOrd="0" destOrd="0" presId="urn:microsoft.com/office/officeart/2005/8/layout/hierarchy1"/>
    <dgm:cxn modelId="{6C383007-3A49-B940-94CC-0DF14FCEAF7A}" type="presParOf" srcId="{8A366478-A219-9E49-979F-18CB94E5C62D}" destId="{E98ADC17-B3FA-9C42-BBEC-CE550995B34E}" srcOrd="1" destOrd="0" presId="urn:microsoft.com/office/officeart/2005/8/layout/hierarchy1"/>
    <dgm:cxn modelId="{018BFA84-8AE6-334B-994C-ADD8DA0BB370}" type="presParOf" srcId="{FB7C2B4F-3AD6-2B4E-864C-C263F34A16F9}" destId="{F16041A2-899E-4B4D-89A4-E3AC6F2B30E5}" srcOrd="1" destOrd="0" presId="urn:microsoft.com/office/officeart/2005/8/layout/hierarchy1"/>
    <dgm:cxn modelId="{9F921D01-0B3A-7A45-A5A7-7A9FA2028025}" type="presParOf" srcId="{6BA271FC-5B9F-CB40-B480-3A0F87998DB4}" destId="{2FC3BF08-6EDF-5849-8F16-F097CA7F42FB}" srcOrd="2" destOrd="0" presId="urn:microsoft.com/office/officeart/2005/8/layout/hierarchy1"/>
    <dgm:cxn modelId="{9A3ABA75-AB60-8F49-A260-5E9600C0721F}" type="presParOf" srcId="{6BA271FC-5B9F-CB40-B480-3A0F87998DB4}" destId="{BA2709D6-A1B3-AD45-9A3F-25688FD6CEB7}" srcOrd="3" destOrd="0" presId="urn:microsoft.com/office/officeart/2005/8/layout/hierarchy1"/>
    <dgm:cxn modelId="{52F6CC90-C0FC-2742-ADCE-61456F4C7B81}" type="presParOf" srcId="{BA2709D6-A1B3-AD45-9A3F-25688FD6CEB7}" destId="{504A7C86-7513-3F46-AA41-C1261B96A0BE}" srcOrd="0" destOrd="0" presId="urn:microsoft.com/office/officeart/2005/8/layout/hierarchy1"/>
    <dgm:cxn modelId="{6D30482E-230C-BF4C-9DA2-8D1E1A81DC90}" type="presParOf" srcId="{504A7C86-7513-3F46-AA41-C1261B96A0BE}" destId="{1EB18ED6-2EC5-2047-B8EE-2CFB2254E605}" srcOrd="0" destOrd="0" presId="urn:microsoft.com/office/officeart/2005/8/layout/hierarchy1"/>
    <dgm:cxn modelId="{482FA4EB-7613-E243-B315-5EA593D33FE3}" type="presParOf" srcId="{504A7C86-7513-3F46-AA41-C1261B96A0BE}" destId="{7E9A950F-6671-AE40-9C6E-A231509CD838}" srcOrd="1" destOrd="0" presId="urn:microsoft.com/office/officeart/2005/8/layout/hierarchy1"/>
    <dgm:cxn modelId="{7978FCEA-1841-9B4F-9A7D-1CEFDAD2108A}" type="presParOf" srcId="{BA2709D6-A1B3-AD45-9A3F-25688FD6CEB7}" destId="{74DFFA6E-CF21-0443-9BCB-504B89F6B1C1}" srcOrd="1" destOrd="0" presId="urn:microsoft.com/office/officeart/2005/8/layout/hierarchy1"/>
    <dgm:cxn modelId="{7E8EC6D6-21B7-FE4D-A3B2-EC7BED38CD14}" type="presParOf" srcId="{74DFFA6E-CF21-0443-9BCB-504B89F6B1C1}" destId="{B34A674D-AD7D-FA4E-92A7-02EBA9BAF161}" srcOrd="0" destOrd="0" presId="urn:microsoft.com/office/officeart/2005/8/layout/hierarchy1"/>
    <dgm:cxn modelId="{F9E4DD28-B2BF-6E41-8936-BAEBDD7DA98A}" type="presParOf" srcId="{74DFFA6E-CF21-0443-9BCB-504B89F6B1C1}" destId="{3200CA5B-C743-6D45-9D70-6400EFF69B88}" srcOrd="1" destOrd="0" presId="urn:microsoft.com/office/officeart/2005/8/layout/hierarchy1"/>
    <dgm:cxn modelId="{C48387F9-B714-0049-BB27-1D0F2BF50461}" type="presParOf" srcId="{3200CA5B-C743-6D45-9D70-6400EFF69B88}" destId="{BD5EF7A2-4E9B-104D-BFAF-45757CACD51D}" srcOrd="0" destOrd="0" presId="urn:microsoft.com/office/officeart/2005/8/layout/hierarchy1"/>
    <dgm:cxn modelId="{E96C99AD-015D-C245-8D35-3FB06A4684E9}" type="presParOf" srcId="{BD5EF7A2-4E9B-104D-BFAF-45757CACD51D}" destId="{EBC12287-0030-EA4B-8209-18E230539CFC}" srcOrd="0" destOrd="0" presId="urn:microsoft.com/office/officeart/2005/8/layout/hierarchy1"/>
    <dgm:cxn modelId="{685C96BA-2838-5849-901C-E783195A16B6}" type="presParOf" srcId="{BD5EF7A2-4E9B-104D-BFAF-45757CACD51D}" destId="{A05A27BB-1B5C-544D-A6D2-686B146E8921}" srcOrd="1" destOrd="0" presId="urn:microsoft.com/office/officeart/2005/8/layout/hierarchy1"/>
    <dgm:cxn modelId="{E9F44079-94DC-CB46-B306-EE0EA257DE5F}" type="presParOf" srcId="{3200CA5B-C743-6D45-9D70-6400EFF69B88}" destId="{4B2BADE0-A45D-8646-98BA-AB47D1856CE2}" srcOrd="1" destOrd="0" presId="urn:microsoft.com/office/officeart/2005/8/layout/hierarchy1"/>
    <dgm:cxn modelId="{2829E5EF-9FDC-9F46-9BFF-9534F82223AE}" type="presParOf" srcId="{74DFFA6E-CF21-0443-9BCB-504B89F6B1C1}" destId="{C5FBA4F7-37C2-3144-9D20-C384422C5280}" srcOrd="2" destOrd="0" presId="urn:microsoft.com/office/officeart/2005/8/layout/hierarchy1"/>
    <dgm:cxn modelId="{5C32AC1C-EFA3-A14B-98E1-8D903810BE75}" type="presParOf" srcId="{74DFFA6E-CF21-0443-9BCB-504B89F6B1C1}" destId="{93F5FBBB-0994-094B-9A3B-7DC135CD0380}" srcOrd="3" destOrd="0" presId="urn:microsoft.com/office/officeart/2005/8/layout/hierarchy1"/>
    <dgm:cxn modelId="{EB9424E6-FF93-234D-94E0-58FD0A607DA4}" type="presParOf" srcId="{93F5FBBB-0994-094B-9A3B-7DC135CD0380}" destId="{839FFEBA-2120-FF40-95CD-D58BC8FB99E4}" srcOrd="0" destOrd="0" presId="urn:microsoft.com/office/officeart/2005/8/layout/hierarchy1"/>
    <dgm:cxn modelId="{2EB277E4-EB02-344B-A634-20BACFE01ED6}" type="presParOf" srcId="{839FFEBA-2120-FF40-95CD-D58BC8FB99E4}" destId="{DF6D4AED-6E5F-C94E-8503-880E383B7953}" srcOrd="0" destOrd="0" presId="urn:microsoft.com/office/officeart/2005/8/layout/hierarchy1"/>
    <dgm:cxn modelId="{09A9FC9D-98FA-ED48-A173-16A9B321BBCC}" type="presParOf" srcId="{839FFEBA-2120-FF40-95CD-D58BC8FB99E4}" destId="{F045C66B-63EC-0B43-9310-C36B742C595C}" srcOrd="1" destOrd="0" presId="urn:microsoft.com/office/officeart/2005/8/layout/hierarchy1"/>
    <dgm:cxn modelId="{0A99618D-8809-A64D-BEA8-BD182B49C33A}" type="presParOf" srcId="{93F5FBBB-0994-094B-9A3B-7DC135CD0380}" destId="{CD0F96FC-EC7F-D448-97B7-6A3A74D6DB94}" srcOrd="1" destOrd="0" presId="urn:microsoft.com/office/officeart/2005/8/layout/hierarchy1"/>
    <dgm:cxn modelId="{2F3C8E07-AC24-3743-8131-E1A9DC7AFA4C}" type="presParOf" srcId="{CD0F96FC-EC7F-D448-97B7-6A3A74D6DB94}" destId="{A904A410-CD60-DA49-BE20-FFBE5DF20E5E}" srcOrd="0" destOrd="0" presId="urn:microsoft.com/office/officeart/2005/8/layout/hierarchy1"/>
    <dgm:cxn modelId="{3C123BB9-7B6A-BA4C-AB83-866E8038BDCE}" type="presParOf" srcId="{CD0F96FC-EC7F-D448-97B7-6A3A74D6DB94}" destId="{E2D8D3BD-1628-9647-9537-E824267A0198}" srcOrd="1" destOrd="0" presId="urn:microsoft.com/office/officeart/2005/8/layout/hierarchy1"/>
    <dgm:cxn modelId="{474F1B49-2D0B-734D-835D-7328E56456DF}" type="presParOf" srcId="{E2D8D3BD-1628-9647-9537-E824267A0198}" destId="{F18A7E12-DB4D-8A41-BF2D-9D853F5F5585}" srcOrd="0" destOrd="0" presId="urn:microsoft.com/office/officeart/2005/8/layout/hierarchy1"/>
    <dgm:cxn modelId="{7194D25E-3F18-F94E-A8C4-DDC68F986FA3}" type="presParOf" srcId="{F18A7E12-DB4D-8A41-BF2D-9D853F5F5585}" destId="{03AC0308-EF1D-434B-A128-9287F8841F00}" srcOrd="0" destOrd="0" presId="urn:microsoft.com/office/officeart/2005/8/layout/hierarchy1"/>
    <dgm:cxn modelId="{9C87D474-0EFF-3D46-9A56-A980B3AB12AE}" type="presParOf" srcId="{F18A7E12-DB4D-8A41-BF2D-9D853F5F5585}" destId="{BC550C64-75B0-B145-8BFB-B5E7D3F03D22}" srcOrd="1" destOrd="0" presId="urn:microsoft.com/office/officeart/2005/8/layout/hierarchy1"/>
    <dgm:cxn modelId="{64C30E6D-E06B-CD48-A328-A090A1583C49}" type="presParOf" srcId="{E2D8D3BD-1628-9647-9537-E824267A0198}" destId="{81DB1D33-F25D-8E44-A0B7-A72AEE630E98}" srcOrd="1" destOrd="0" presId="urn:microsoft.com/office/officeart/2005/8/layout/hierarchy1"/>
    <dgm:cxn modelId="{02BCC454-67A1-E54D-A7CB-4EDE34F7124C}" type="presParOf" srcId="{CD0F96FC-EC7F-D448-97B7-6A3A74D6DB94}" destId="{C0A580FA-1808-9146-946C-3A94602E219D}" srcOrd="2" destOrd="0" presId="urn:microsoft.com/office/officeart/2005/8/layout/hierarchy1"/>
    <dgm:cxn modelId="{8B7579A7-19B2-A945-A04D-E67D06E05BEF}" type="presParOf" srcId="{CD0F96FC-EC7F-D448-97B7-6A3A74D6DB94}" destId="{E6C183C5-8990-2148-94A3-F0B67E4020D4}" srcOrd="3" destOrd="0" presId="urn:microsoft.com/office/officeart/2005/8/layout/hierarchy1"/>
    <dgm:cxn modelId="{2174A509-0325-6A40-B8F7-C049834DCC62}" type="presParOf" srcId="{E6C183C5-8990-2148-94A3-F0B67E4020D4}" destId="{731658E6-DEFF-BD45-A8FB-C21BE5657EFE}" srcOrd="0" destOrd="0" presId="urn:microsoft.com/office/officeart/2005/8/layout/hierarchy1"/>
    <dgm:cxn modelId="{7BD34BEE-361B-1244-BBB9-032FB65EF846}" type="presParOf" srcId="{731658E6-DEFF-BD45-A8FB-C21BE5657EFE}" destId="{E13C9052-595D-034B-9E09-F1A6B15AE4C4}" srcOrd="0" destOrd="0" presId="urn:microsoft.com/office/officeart/2005/8/layout/hierarchy1"/>
    <dgm:cxn modelId="{77B18C63-8E6A-0E42-9F64-1787FFEC23ED}" type="presParOf" srcId="{731658E6-DEFF-BD45-A8FB-C21BE5657EFE}" destId="{37A8D653-D0AD-A246-B711-610B64E8785A}" srcOrd="1" destOrd="0" presId="urn:microsoft.com/office/officeart/2005/8/layout/hierarchy1"/>
    <dgm:cxn modelId="{30EC542E-D328-6E42-811D-3430D9A680FB}" type="presParOf" srcId="{E6C183C5-8990-2148-94A3-F0B67E4020D4}" destId="{983852B6-7B9E-424A-907C-33A3D7AF3952}" srcOrd="1" destOrd="0" presId="urn:microsoft.com/office/officeart/2005/8/layout/hierarchy1"/>
    <dgm:cxn modelId="{5CD278A2-7077-3F44-B4D4-ADEB96C20B48}" type="presParOf" srcId="{5FAA2251-8995-4F4A-BEC3-7D9CFE1B6F66}" destId="{C8754E13-0EA3-E145-88A6-FE2DFD5CEAD5}" srcOrd="2" destOrd="0" presId="urn:microsoft.com/office/officeart/2005/8/layout/hierarchy1"/>
    <dgm:cxn modelId="{662E6C78-0466-0F46-9906-9C76C2A562FE}" type="presParOf" srcId="{5FAA2251-8995-4F4A-BEC3-7D9CFE1B6F66}" destId="{0F826D51-D050-D845-8B99-41655AFC3C2F}" srcOrd="3" destOrd="0" presId="urn:microsoft.com/office/officeart/2005/8/layout/hierarchy1"/>
    <dgm:cxn modelId="{CCBF5851-7AAA-EE41-A527-6FC5A208F4F5}" type="presParOf" srcId="{0F826D51-D050-D845-8B99-41655AFC3C2F}" destId="{96C5EC04-5429-D44E-8EE4-42675C9CC219}" srcOrd="0" destOrd="0" presId="urn:microsoft.com/office/officeart/2005/8/layout/hierarchy1"/>
    <dgm:cxn modelId="{6A5A8737-0F27-1843-9CB1-8339953D6119}" type="presParOf" srcId="{96C5EC04-5429-D44E-8EE4-42675C9CC219}" destId="{30B318B0-343F-3746-88DC-443A850CCB36}" srcOrd="0" destOrd="0" presId="urn:microsoft.com/office/officeart/2005/8/layout/hierarchy1"/>
    <dgm:cxn modelId="{29F57E93-51CF-AC40-B794-FC174CD5EDF8}" type="presParOf" srcId="{96C5EC04-5429-D44E-8EE4-42675C9CC219}" destId="{9D432761-8BAF-6E4F-806E-0D09E7E9A6C7}" srcOrd="1" destOrd="0" presId="urn:microsoft.com/office/officeart/2005/8/layout/hierarchy1"/>
    <dgm:cxn modelId="{08CAE0D0-18AF-7949-B1F8-389009420C1A}" type="presParOf" srcId="{0F826D51-D050-D845-8B99-41655AFC3C2F}" destId="{9C34F653-455F-944E-88C1-7C097F875E8C}" srcOrd="1" destOrd="0" presId="urn:microsoft.com/office/officeart/2005/8/layout/hierarchy1"/>
    <dgm:cxn modelId="{BFBE155C-88B7-1444-8D28-085D90219F56}" type="presParOf" srcId="{9C34F653-455F-944E-88C1-7C097F875E8C}" destId="{90C11C23-9644-F349-9465-07BCAFF3FE99}" srcOrd="0" destOrd="0" presId="urn:microsoft.com/office/officeart/2005/8/layout/hierarchy1"/>
    <dgm:cxn modelId="{3E8DA646-AD0C-5946-B65F-795EE4E13E76}" type="presParOf" srcId="{9C34F653-455F-944E-88C1-7C097F875E8C}" destId="{B1AA9E48-66D3-B74B-9F94-58D2FE30EF6A}" srcOrd="1" destOrd="0" presId="urn:microsoft.com/office/officeart/2005/8/layout/hierarchy1"/>
    <dgm:cxn modelId="{D28979C1-E83D-0A46-9A2A-6C4BCA5080AA}" type="presParOf" srcId="{B1AA9E48-66D3-B74B-9F94-58D2FE30EF6A}" destId="{13F569C1-61D1-6E48-9A8E-A0FA3EB2C271}" srcOrd="0" destOrd="0" presId="urn:microsoft.com/office/officeart/2005/8/layout/hierarchy1"/>
    <dgm:cxn modelId="{759FA1AA-4CBA-6941-9804-53FAB7C8F671}" type="presParOf" srcId="{13F569C1-61D1-6E48-9A8E-A0FA3EB2C271}" destId="{ED4E7028-27DE-5C4D-BC8B-C5718C70C181}" srcOrd="0" destOrd="0" presId="urn:microsoft.com/office/officeart/2005/8/layout/hierarchy1"/>
    <dgm:cxn modelId="{4FAAA04F-3572-B441-B098-50CD92274EF5}" type="presParOf" srcId="{13F569C1-61D1-6E48-9A8E-A0FA3EB2C271}" destId="{98FB4D12-50F7-934B-A792-E8A5E87CDA1A}" srcOrd="1" destOrd="0" presId="urn:microsoft.com/office/officeart/2005/8/layout/hierarchy1"/>
    <dgm:cxn modelId="{1F686986-A4F0-B54E-B67F-4BD4F20C7692}" type="presParOf" srcId="{B1AA9E48-66D3-B74B-9F94-58D2FE30EF6A}" destId="{E0AA5D8B-671D-C44E-BBF7-D584BF099249}" srcOrd="1" destOrd="0" presId="urn:microsoft.com/office/officeart/2005/8/layout/hierarchy1"/>
    <dgm:cxn modelId="{5BD77A9A-8138-3E4D-B16F-D57203D791A8}" type="presParOf" srcId="{E0AA5D8B-671D-C44E-BBF7-D584BF099249}" destId="{3C4267B4-051B-0044-872C-953BF6599CD9}" srcOrd="0" destOrd="0" presId="urn:microsoft.com/office/officeart/2005/8/layout/hierarchy1"/>
    <dgm:cxn modelId="{F303DD5B-4155-AA47-A679-5AFBFA913DEE}" type="presParOf" srcId="{E0AA5D8B-671D-C44E-BBF7-D584BF099249}" destId="{249F62CD-A8B7-A542-9CC9-D8DBEDCD392D}" srcOrd="1" destOrd="0" presId="urn:microsoft.com/office/officeart/2005/8/layout/hierarchy1"/>
    <dgm:cxn modelId="{73C5C3BD-EC57-394C-86BF-4F3C6F0E77C9}" type="presParOf" srcId="{249F62CD-A8B7-A542-9CC9-D8DBEDCD392D}" destId="{99CC42F9-7E90-944D-8E81-78889AF35C00}" srcOrd="0" destOrd="0" presId="urn:microsoft.com/office/officeart/2005/8/layout/hierarchy1"/>
    <dgm:cxn modelId="{2497373A-774D-1944-A6FC-7D944E738160}" type="presParOf" srcId="{99CC42F9-7E90-944D-8E81-78889AF35C00}" destId="{BCF7D99B-45D2-A040-98C4-1B61A638D49D}" srcOrd="0" destOrd="0" presId="urn:microsoft.com/office/officeart/2005/8/layout/hierarchy1"/>
    <dgm:cxn modelId="{F6CE3EFA-5A92-9C4D-8070-AF6FB5ED302B}" type="presParOf" srcId="{99CC42F9-7E90-944D-8E81-78889AF35C00}" destId="{04DF60F9-0F1C-714C-92F1-85A919ED7E8F}" srcOrd="1" destOrd="0" presId="urn:microsoft.com/office/officeart/2005/8/layout/hierarchy1"/>
    <dgm:cxn modelId="{2551593D-7229-A241-B0C0-CAADF8459A3E}" type="presParOf" srcId="{249F62CD-A8B7-A542-9CC9-D8DBEDCD392D}" destId="{6D416B34-D747-5E46-9E15-12D18B66BC52}" srcOrd="1" destOrd="0" presId="urn:microsoft.com/office/officeart/2005/8/layout/hierarchy1"/>
    <dgm:cxn modelId="{09F7F32D-CBF7-D947-A73A-B5103665C185}" type="presParOf" srcId="{6D416B34-D747-5E46-9E15-12D18B66BC52}" destId="{DE4A52E1-9207-464A-93A3-43535345CEA2}" srcOrd="0" destOrd="0" presId="urn:microsoft.com/office/officeart/2005/8/layout/hierarchy1"/>
    <dgm:cxn modelId="{928E8BF7-D301-974D-BA3F-B09518FD45E9}" type="presParOf" srcId="{6D416B34-D747-5E46-9E15-12D18B66BC52}" destId="{D43B4D29-7D56-5247-B427-F4FDC248D5FB}" srcOrd="1" destOrd="0" presId="urn:microsoft.com/office/officeart/2005/8/layout/hierarchy1"/>
    <dgm:cxn modelId="{43810FDF-B767-2E4F-AA65-E74C09892880}" type="presParOf" srcId="{D43B4D29-7D56-5247-B427-F4FDC248D5FB}" destId="{B1743DE9-EEED-DB43-B5AF-134F2060F577}" srcOrd="0" destOrd="0" presId="urn:microsoft.com/office/officeart/2005/8/layout/hierarchy1"/>
    <dgm:cxn modelId="{5F7788C2-FCD1-CC4A-8E69-5B27F923465A}" type="presParOf" srcId="{B1743DE9-EEED-DB43-B5AF-134F2060F577}" destId="{AE8CB9D1-78F5-674D-83C8-9B9BBE375FF4}" srcOrd="0" destOrd="0" presId="urn:microsoft.com/office/officeart/2005/8/layout/hierarchy1"/>
    <dgm:cxn modelId="{B55662AD-6C5E-1242-AE08-3AF827FF3D51}" type="presParOf" srcId="{B1743DE9-EEED-DB43-B5AF-134F2060F577}" destId="{F240D2C1-A426-744C-A4AE-E0C840B79B8D}" srcOrd="1" destOrd="0" presId="urn:microsoft.com/office/officeart/2005/8/layout/hierarchy1"/>
    <dgm:cxn modelId="{17695669-745E-D340-87AC-C82A3F58BF98}" type="presParOf" srcId="{D43B4D29-7D56-5247-B427-F4FDC248D5FB}" destId="{67655EE9-3788-7249-9A69-6B73DB60EE12}" srcOrd="1" destOrd="0" presId="urn:microsoft.com/office/officeart/2005/8/layout/hierarchy1"/>
    <dgm:cxn modelId="{3F45FA79-49C1-A149-85A7-810884C26F6A}" type="presParOf" srcId="{6D416B34-D747-5E46-9E15-12D18B66BC52}" destId="{0DBA8417-5E44-C544-970D-2C9328C7DC62}" srcOrd="2" destOrd="0" presId="urn:microsoft.com/office/officeart/2005/8/layout/hierarchy1"/>
    <dgm:cxn modelId="{24AFB986-ADA3-CB4E-BB90-660040CA7D3B}" type="presParOf" srcId="{6D416B34-D747-5E46-9E15-12D18B66BC52}" destId="{77D1611D-E4F2-004E-A149-6AE0D7EC9291}" srcOrd="3" destOrd="0" presId="urn:microsoft.com/office/officeart/2005/8/layout/hierarchy1"/>
    <dgm:cxn modelId="{69BCD5C6-8B6B-CE4A-8B3D-C6EA33DCFCB5}" type="presParOf" srcId="{77D1611D-E4F2-004E-A149-6AE0D7EC9291}" destId="{1D119897-A570-C24A-8D24-8693280706E0}" srcOrd="0" destOrd="0" presId="urn:microsoft.com/office/officeart/2005/8/layout/hierarchy1"/>
    <dgm:cxn modelId="{F0B30CA0-2F6C-D447-B8FF-CFE524DAA0C8}" type="presParOf" srcId="{1D119897-A570-C24A-8D24-8693280706E0}" destId="{8D9A9D00-B348-1A45-A98C-C1B6E98A8E5E}" srcOrd="0" destOrd="0" presId="urn:microsoft.com/office/officeart/2005/8/layout/hierarchy1"/>
    <dgm:cxn modelId="{64554975-A426-F645-AAB9-2A0388F03A4E}" type="presParOf" srcId="{1D119897-A570-C24A-8D24-8693280706E0}" destId="{B5BC8292-8A2D-4D45-9614-76C7B7225CDC}" srcOrd="1" destOrd="0" presId="urn:microsoft.com/office/officeart/2005/8/layout/hierarchy1"/>
    <dgm:cxn modelId="{811E1C84-24D7-324F-A894-FF634B856F73}" type="presParOf" srcId="{77D1611D-E4F2-004E-A149-6AE0D7EC9291}" destId="{C0756182-4510-894B-B592-A05CA664249B}" srcOrd="1" destOrd="0" presId="urn:microsoft.com/office/officeart/2005/8/layout/hierarchy1"/>
    <dgm:cxn modelId="{6853E536-AA06-6B41-9437-12159C088275}" type="presParOf" srcId="{E0AA5D8B-671D-C44E-BBF7-D584BF099249}" destId="{90667D56-B189-E640-BB1B-C627DE244B1B}" srcOrd="2" destOrd="0" presId="urn:microsoft.com/office/officeart/2005/8/layout/hierarchy1"/>
    <dgm:cxn modelId="{786D57B6-DEBD-014D-8ECC-1595762E9D25}" type="presParOf" srcId="{E0AA5D8B-671D-C44E-BBF7-D584BF099249}" destId="{D7A2363E-054C-D94D-9E1C-718EC2508344}" srcOrd="3" destOrd="0" presId="urn:microsoft.com/office/officeart/2005/8/layout/hierarchy1"/>
    <dgm:cxn modelId="{49398F43-97DB-F148-9A03-3AA48F43F47C}" type="presParOf" srcId="{D7A2363E-054C-D94D-9E1C-718EC2508344}" destId="{AA8C3D2F-118A-1644-9C75-DAC511AE7689}" srcOrd="0" destOrd="0" presId="urn:microsoft.com/office/officeart/2005/8/layout/hierarchy1"/>
    <dgm:cxn modelId="{5A8AD582-5808-6645-A1E9-7470E1C5602C}" type="presParOf" srcId="{AA8C3D2F-118A-1644-9C75-DAC511AE7689}" destId="{06D54FDD-4836-764D-8985-72C7B9F75F59}" srcOrd="0" destOrd="0" presId="urn:microsoft.com/office/officeart/2005/8/layout/hierarchy1"/>
    <dgm:cxn modelId="{8996E044-2316-934F-A15F-1139D6FECA25}" type="presParOf" srcId="{AA8C3D2F-118A-1644-9C75-DAC511AE7689}" destId="{FD0F12FB-18A5-4A46-9486-CE5FAA94BD43}" srcOrd="1" destOrd="0" presId="urn:microsoft.com/office/officeart/2005/8/layout/hierarchy1"/>
    <dgm:cxn modelId="{8AD6C449-D9B8-A146-8FF6-B31198B08940}" type="presParOf" srcId="{D7A2363E-054C-D94D-9E1C-718EC2508344}" destId="{D750494D-570F-4A4A-B15B-FE64EE279810}" srcOrd="1" destOrd="0" presId="urn:microsoft.com/office/officeart/2005/8/layout/hierarchy1"/>
    <dgm:cxn modelId="{E83951AB-20C5-C94F-88D9-BFEA0AF99184}" type="presParOf" srcId="{D750494D-570F-4A4A-B15B-FE64EE279810}" destId="{7A14ABAC-AB2E-F849-A354-52293CBBB63F}" srcOrd="0" destOrd="0" presId="urn:microsoft.com/office/officeart/2005/8/layout/hierarchy1"/>
    <dgm:cxn modelId="{22F2368B-A3A9-7D4E-9EA0-1A59AADA1B74}" type="presParOf" srcId="{D750494D-570F-4A4A-B15B-FE64EE279810}" destId="{1FEFD12F-CA6A-9B43-B58F-FFEAA107DF56}" srcOrd="1" destOrd="0" presId="urn:microsoft.com/office/officeart/2005/8/layout/hierarchy1"/>
    <dgm:cxn modelId="{FF543E5C-7285-FE45-8865-69328268BC90}" type="presParOf" srcId="{1FEFD12F-CA6A-9B43-B58F-FFEAA107DF56}" destId="{7BB63A86-B3D5-1A4B-BE1F-EC6AE204530C}" srcOrd="0" destOrd="0" presId="urn:microsoft.com/office/officeart/2005/8/layout/hierarchy1"/>
    <dgm:cxn modelId="{058D15EC-A534-0943-83C8-ABDB96937701}" type="presParOf" srcId="{7BB63A86-B3D5-1A4B-BE1F-EC6AE204530C}" destId="{D6410626-9487-7347-9AF5-FB6396FF337C}" srcOrd="0" destOrd="0" presId="urn:microsoft.com/office/officeart/2005/8/layout/hierarchy1"/>
    <dgm:cxn modelId="{E31BEFC5-1FC5-0B41-86B9-3C6BD50F9400}" type="presParOf" srcId="{7BB63A86-B3D5-1A4B-BE1F-EC6AE204530C}" destId="{C02873C7-3AAB-134E-862B-26AC8B7B3AFF}" srcOrd="1" destOrd="0" presId="urn:microsoft.com/office/officeart/2005/8/layout/hierarchy1"/>
    <dgm:cxn modelId="{2A7A5DF4-C0F5-3A49-992D-E33E51A13186}" type="presParOf" srcId="{1FEFD12F-CA6A-9B43-B58F-FFEAA107DF56}" destId="{F1FCFB9C-79C0-0040-B312-AEB2ECF114A9}" srcOrd="1" destOrd="0" presId="urn:microsoft.com/office/officeart/2005/8/layout/hierarchy1"/>
    <dgm:cxn modelId="{700A8828-183D-204C-A40C-61D5E069EB88}" type="presParOf" srcId="{D750494D-570F-4A4A-B15B-FE64EE279810}" destId="{4A7A3714-D82C-A74B-B67B-9CB30663FB45}" srcOrd="2" destOrd="0" presId="urn:microsoft.com/office/officeart/2005/8/layout/hierarchy1"/>
    <dgm:cxn modelId="{1E258A45-2465-A241-BBA5-827C701DEEA9}" type="presParOf" srcId="{D750494D-570F-4A4A-B15B-FE64EE279810}" destId="{E50FC728-1840-A74C-B1FF-1A63CE5886BC}" srcOrd="3" destOrd="0" presId="urn:microsoft.com/office/officeart/2005/8/layout/hierarchy1"/>
    <dgm:cxn modelId="{75F807E0-B26C-A74F-89DD-65B3670BC3B4}" type="presParOf" srcId="{E50FC728-1840-A74C-B1FF-1A63CE5886BC}" destId="{5C1DAB43-2285-9A41-9D3D-A1871CCAB1A3}" srcOrd="0" destOrd="0" presId="urn:microsoft.com/office/officeart/2005/8/layout/hierarchy1"/>
    <dgm:cxn modelId="{796A3C8C-2BF0-1B4F-B4FF-4525002844DE}" type="presParOf" srcId="{5C1DAB43-2285-9A41-9D3D-A1871CCAB1A3}" destId="{0D28F279-4076-B34C-936C-D8D0ECAC9F84}" srcOrd="0" destOrd="0" presId="urn:microsoft.com/office/officeart/2005/8/layout/hierarchy1"/>
    <dgm:cxn modelId="{6BBC0C8D-9BDC-FF4C-978F-AD060766D675}" type="presParOf" srcId="{5C1DAB43-2285-9A41-9D3D-A1871CCAB1A3}" destId="{9C73E1B7-D843-BA41-83F4-FC92482119CC}" srcOrd="1" destOrd="0" presId="urn:microsoft.com/office/officeart/2005/8/layout/hierarchy1"/>
    <dgm:cxn modelId="{87EA55ED-34CC-1945-8281-22366CBD6DF5}" type="presParOf" srcId="{E50FC728-1840-A74C-B1FF-1A63CE5886BC}" destId="{F6E599C9-42EC-974E-B399-C5279854996E}" srcOrd="1" destOrd="0" presId="urn:microsoft.com/office/officeart/2005/8/layout/hierarchy1"/>
    <dgm:cxn modelId="{BD9D34A7-572F-9D48-A913-803F387092FC}" type="presParOf" srcId="{9C34F653-455F-944E-88C1-7C097F875E8C}" destId="{796F8E44-7066-DA4B-81E3-48319680AD3D}" srcOrd="2" destOrd="0" presId="urn:microsoft.com/office/officeart/2005/8/layout/hierarchy1"/>
    <dgm:cxn modelId="{94D73C6B-31CA-054B-862D-F66BA59E399D}" type="presParOf" srcId="{9C34F653-455F-944E-88C1-7C097F875E8C}" destId="{DBBF6F18-C606-DF48-BB63-A697575C58C2}" srcOrd="3" destOrd="0" presId="urn:microsoft.com/office/officeart/2005/8/layout/hierarchy1"/>
    <dgm:cxn modelId="{8F9CFF14-E014-8A47-9224-8B46BA4154C5}" type="presParOf" srcId="{DBBF6F18-C606-DF48-BB63-A697575C58C2}" destId="{AE148311-6A23-574C-96DB-73C086119CEE}" srcOrd="0" destOrd="0" presId="urn:microsoft.com/office/officeart/2005/8/layout/hierarchy1"/>
    <dgm:cxn modelId="{E9B7C624-6DAF-3242-85AC-471E3A585F65}" type="presParOf" srcId="{AE148311-6A23-574C-96DB-73C086119CEE}" destId="{E190674A-9630-954D-B37B-9958CA763DEE}" srcOrd="0" destOrd="0" presId="urn:microsoft.com/office/officeart/2005/8/layout/hierarchy1"/>
    <dgm:cxn modelId="{6D27B6F8-5164-B64D-8B66-7C95CFD15DCB}" type="presParOf" srcId="{AE148311-6A23-574C-96DB-73C086119CEE}" destId="{15E4A998-4CA2-5A4D-ABF5-BA3C30EAEF5A}" srcOrd="1" destOrd="0" presId="urn:microsoft.com/office/officeart/2005/8/layout/hierarchy1"/>
    <dgm:cxn modelId="{FB4CD42D-C2D3-E043-837A-531F886C8AC1}" type="presParOf" srcId="{DBBF6F18-C606-DF48-BB63-A697575C58C2}" destId="{C1040013-C88E-C841-94A8-A212A39AA4C1}" srcOrd="1" destOrd="0" presId="urn:microsoft.com/office/officeart/2005/8/layout/hierarchy1"/>
    <dgm:cxn modelId="{9D9E2107-2E1D-BB4C-9418-F50559774629}" type="presParOf" srcId="{C1040013-C88E-C841-94A8-A212A39AA4C1}" destId="{DF7AB9B3-99B7-344E-91E1-631566553728}" srcOrd="0" destOrd="0" presId="urn:microsoft.com/office/officeart/2005/8/layout/hierarchy1"/>
    <dgm:cxn modelId="{16229A0E-294D-2649-AA01-51ED3C28A299}" type="presParOf" srcId="{C1040013-C88E-C841-94A8-A212A39AA4C1}" destId="{52B01394-B061-E841-9C48-8A38558152E1}" srcOrd="1" destOrd="0" presId="urn:microsoft.com/office/officeart/2005/8/layout/hierarchy1"/>
    <dgm:cxn modelId="{539384C8-97B1-4349-915C-2F4D4123D886}" type="presParOf" srcId="{52B01394-B061-E841-9C48-8A38558152E1}" destId="{B8E1B2D3-80CF-854A-AFDB-2ABDE998B9EB}" srcOrd="0" destOrd="0" presId="urn:microsoft.com/office/officeart/2005/8/layout/hierarchy1"/>
    <dgm:cxn modelId="{C4089EB9-F747-3440-9111-04291D3C5718}" type="presParOf" srcId="{B8E1B2D3-80CF-854A-AFDB-2ABDE998B9EB}" destId="{F59FE2E7-0277-9943-A74C-30D87D64F1B5}" srcOrd="0" destOrd="0" presId="urn:microsoft.com/office/officeart/2005/8/layout/hierarchy1"/>
    <dgm:cxn modelId="{852FB651-3D66-A840-8D59-72D8432E3121}" type="presParOf" srcId="{B8E1B2D3-80CF-854A-AFDB-2ABDE998B9EB}" destId="{F7EBA293-5074-3C44-BFBC-05589FB9F7AC}" srcOrd="1" destOrd="0" presId="urn:microsoft.com/office/officeart/2005/8/layout/hierarchy1"/>
    <dgm:cxn modelId="{0CD8155E-5D3D-1B40-9DFE-DB002E43C98B}" type="presParOf" srcId="{52B01394-B061-E841-9C48-8A38558152E1}" destId="{9000143E-C6DE-2D43-95E8-A136818E1F14}" srcOrd="1" destOrd="0" presId="urn:microsoft.com/office/officeart/2005/8/layout/hierarchy1"/>
    <dgm:cxn modelId="{E500029D-395B-C949-9966-84B287DA4C88}" type="presParOf" srcId="{9000143E-C6DE-2D43-95E8-A136818E1F14}" destId="{486FF2C9-AB93-424A-BA21-0BA645120C33}" srcOrd="0" destOrd="0" presId="urn:microsoft.com/office/officeart/2005/8/layout/hierarchy1"/>
    <dgm:cxn modelId="{2CFB3617-54CE-E842-A1FB-131CBB841CE1}" type="presParOf" srcId="{9000143E-C6DE-2D43-95E8-A136818E1F14}" destId="{67D44B40-6C17-F944-8402-9E52D8B9C162}" srcOrd="1" destOrd="0" presId="urn:microsoft.com/office/officeart/2005/8/layout/hierarchy1"/>
    <dgm:cxn modelId="{E979CE6F-2152-754D-AC7F-323F3459E8C1}" type="presParOf" srcId="{67D44B40-6C17-F944-8402-9E52D8B9C162}" destId="{973C28AD-89C4-3D4E-A47D-F2D3969B6B25}" srcOrd="0" destOrd="0" presId="urn:microsoft.com/office/officeart/2005/8/layout/hierarchy1"/>
    <dgm:cxn modelId="{44A371BB-1FFD-394C-AD51-7ADD21B735F5}" type="presParOf" srcId="{973C28AD-89C4-3D4E-A47D-F2D3969B6B25}" destId="{E0C25352-07B9-814D-8ED7-014098A6F48E}" srcOrd="0" destOrd="0" presId="urn:microsoft.com/office/officeart/2005/8/layout/hierarchy1"/>
    <dgm:cxn modelId="{3CA1BBF6-6614-FB41-90C7-14A81ADF1200}" type="presParOf" srcId="{973C28AD-89C4-3D4E-A47D-F2D3969B6B25}" destId="{AE15CD95-A3DC-5D49-AF9E-2A51B79773BF}" srcOrd="1" destOrd="0" presId="urn:microsoft.com/office/officeart/2005/8/layout/hierarchy1"/>
    <dgm:cxn modelId="{B6A84173-03C5-B542-BA96-66039A797621}" type="presParOf" srcId="{67D44B40-6C17-F944-8402-9E52D8B9C162}" destId="{B8DCC81D-CAD4-DA49-8BF4-7CB6D4E89BFF}" srcOrd="1" destOrd="0" presId="urn:microsoft.com/office/officeart/2005/8/layout/hierarchy1"/>
    <dgm:cxn modelId="{B8B248AD-6892-1148-BD52-ADCBDD05F4A6}" type="presParOf" srcId="{9000143E-C6DE-2D43-95E8-A136818E1F14}" destId="{F4624543-AA15-2D47-8F3A-30F7107A1B01}" srcOrd="2" destOrd="0" presId="urn:microsoft.com/office/officeart/2005/8/layout/hierarchy1"/>
    <dgm:cxn modelId="{55750FDF-3F3B-9246-A0AD-D3B5DAEDFC42}" type="presParOf" srcId="{9000143E-C6DE-2D43-95E8-A136818E1F14}" destId="{84B1D463-54C6-A942-9B21-2D93A545729A}" srcOrd="3" destOrd="0" presId="urn:microsoft.com/office/officeart/2005/8/layout/hierarchy1"/>
    <dgm:cxn modelId="{F6557F8F-D533-5F49-BC2C-D1F9BBAE9A5F}" type="presParOf" srcId="{84B1D463-54C6-A942-9B21-2D93A545729A}" destId="{02818EBF-EA76-FB42-AEEF-85DA9C317AF6}" srcOrd="0" destOrd="0" presId="urn:microsoft.com/office/officeart/2005/8/layout/hierarchy1"/>
    <dgm:cxn modelId="{49968489-DFA0-6C4C-95D8-7B4E56294E8C}" type="presParOf" srcId="{02818EBF-EA76-FB42-AEEF-85DA9C317AF6}" destId="{1DFFB505-09D0-7141-B9C0-7FFAAB15224C}" srcOrd="0" destOrd="0" presId="urn:microsoft.com/office/officeart/2005/8/layout/hierarchy1"/>
    <dgm:cxn modelId="{96CF151B-C4FE-514C-AAAC-1F14222189E9}" type="presParOf" srcId="{02818EBF-EA76-FB42-AEEF-85DA9C317AF6}" destId="{BA18EBAD-22BC-3F44-9BFA-A4F26CE2C689}" srcOrd="1" destOrd="0" presId="urn:microsoft.com/office/officeart/2005/8/layout/hierarchy1"/>
    <dgm:cxn modelId="{FF99FD50-B132-E14C-9118-0E1221385EAB}" type="presParOf" srcId="{84B1D463-54C6-A942-9B21-2D93A545729A}" destId="{D940AC2C-1E52-4F4A-9B8B-3B5A0F983D47}" srcOrd="1" destOrd="0" presId="urn:microsoft.com/office/officeart/2005/8/layout/hierarchy1"/>
    <dgm:cxn modelId="{F17F7250-0705-9944-AF44-E0B44EEE2090}" type="presParOf" srcId="{C1040013-C88E-C841-94A8-A212A39AA4C1}" destId="{581CEA28-0213-1443-A32A-CAED5C659ED5}" srcOrd="2" destOrd="0" presId="urn:microsoft.com/office/officeart/2005/8/layout/hierarchy1"/>
    <dgm:cxn modelId="{402618CD-4A15-1B43-95E9-3C32F0A627CC}" type="presParOf" srcId="{C1040013-C88E-C841-94A8-A212A39AA4C1}" destId="{BE95B55C-1DD1-E44D-AE5B-F584BBBDC8D9}" srcOrd="3" destOrd="0" presId="urn:microsoft.com/office/officeart/2005/8/layout/hierarchy1"/>
    <dgm:cxn modelId="{FF273594-3934-E64F-A909-A96DA00B0676}" type="presParOf" srcId="{BE95B55C-1DD1-E44D-AE5B-F584BBBDC8D9}" destId="{DD37CD5C-D1D7-1B45-951E-017AF00B20EB}" srcOrd="0" destOrd="0" presId="urn:microsoft.com/office/officeart/2005/8/layout/hierarchy1"/>
    <dgm:cxn modelId="{0FA57191-6263-1D47-A2CA-CC43571999CE}" type="presParOf" srcId="{DD37CD5C-D1D7-1B45-951E-017AF00B20EB}" destId="{7E921E36-6579-144C-9B79-F13F46C85D06}" srcOrd="0" destOrd="0" presId="urn:microsoft.com/office/officeart/2005/8/layout/hierarchy1"/>
    <dgm:cxn modelId="{4D6C1C2D-CD10-E84C-988C-B2B000B48E86}" type="presParOf" srcId="{DD37CD5C-D1D7-1B45-951E-017AF00B20EB}" destId="{69944DEA-A312-AD4A-8E36-FB2B63973261}" srcOrd="1" destOrd="0" presId="urn:microsoft.com/office/officeart/2005/8/layout/hierarchy1"/>
    <dgm:cxn modelId="{6389928B-0E0E-B440-B35C-67EC1B4E8B35}" type="presParOf" srcId="{BE95B55C-1DD1-E44D-AE5B-F584BBBDC8D9}" destId="{18E2C438-2C95-6644-B258-8B8A1FB6001E}" srcOrd="1" destOrd="0" presId="urn:microsoft.com/office/officeart/2005/8/layout/hierarchy1"/>
    <dgm:cxn modelId="{617B3FAD-7469-F44F-847E-B590242F0F45}" type="presParOf" srcId="{18E2C438-2C95-6644-B258-8B8A1FB6001E}" destId="{2564BD92-1563-5247-924A-D63C648DB7FA}" srcOrd="0" destOrd="0" presId="urn:microsoft.com/office/officeart/2005/8/layout/hierarchy1"/>
    <dgm:cxn modelId="{FF665952-3C9E-5445-84BB-0E14D0A33703}" type="presParOf" srcId="{18E2C438-2C95-6644-B258-8B8A1FB6001E}" destId="{F82F919C-2B44-FD46-A246-856BA8284445}" srcOrd="1" destOrd="0" presId="urn:microsoft.com/office/officeart/2005/8/layout/hierarchy1"/>
    <dgm:cxn modelId="{1A41A4FD-4168-584F-A16E-461B9A8F0D9E}" type="presParOf" srcId="{F82F919C-2B44-FD46-A246-856BA8284445}" destId="{E0FFF27F-85E8-4046-BCCC-5C37924084F4}" srcOrd="0" destOrd="0" presId="urn:microsoft.com/office/officeart/2005/8/layout/hierarchy1"/>
    <dgm:cxn modelId="{6443D60F-3EE5-744E-A520-0DE2EB350BD5}" type="presParOf" srcId="{E0FFF27F-85E8-4046-BCCC-5C37924084F4}" destId="{25202F06-BEC5-E348-BF1C-EAC14C6AB354}" srcOrd="0" destOrd="0" presId="urn:microsoft.com/office/officeart/2005/8/layout/hierarchy1"/>
    <dgm:cxn modelId="{3908C963-16AF-1A45-ABA7-B6405C8180B9}" type="presParOf" srcId="{E0FFF27F-85E8-4046-BCCC-5C37924084F4}" destId="{0A7834B1-C022-2540-8784-2E12CE6FDDC5}" srcOrd="1" destOrd="0" presId="urn:microsoft.com/office/officeart/2005/8/layout/hierarchy1"/>
    <dgm:cxn modelId="{8810B0C7-D1FB-5445-B54F-4A36AC12646B}" type="presParOf" srcId="{F82F919C-2B44-FD46-A246-856BA8284445}" destId="{6E8080E7-4ED7-F04D-849A-9CE645E65E06}" srcOrd="1" destOrd="0" presId="urn:microsoft.com/office/officeart/2005/8/layout/hierarchy1"/>
    <dgm:cxn modelId="{9238F926-D007-B242-8F30-38AF5FB46CE5}" type="presParOf" srcId="{18E2C438-2C95-6644-B258-8B8A1FB6001E}" destId="{98458B4F-68F4-BC49-A7A6-44FC8E002797}" srcOrd="2" destOrd="0" presId="urn:microsoft.com/office/officeart/2005/8/layout/hierarchy1"/>
    <dgm:cxn modelId="{996A1A9E-67DD-7D4B-8307-4A40AF028685}" type="presParOf" srcId="{18E2C438-2C95-6644-B258-8B8A1FB6001E}" destId="{17A02AC8-2D84-D946-866B-0C5CC1AFDA64}" srcOrd="3" destOrd="0" presId="urn:microsoft.com/office/officeart/2005/8/layout/hierarchy1"/>
    <dgm:cxn modelId="{1B8CB520-E399-C34E-9595-6FB94337A7F9}" type="presParOf" srcId="{17A02AC8-2D84-D946-866B-0C5CC1AFDA64}" destId="{1A6ED60B-14D5-714A-B64A-58F21F0501A0}" srcOrd="0" destOrd="0" presId="urn:microsoft.com/office/officeart/2005/8/layout/hierarchy1"/>
    <dgm:cxn modelId="{5D34E65A-36A8-B64D-B1D5-52B74363E820}" type="presParOf" srcId="{1A6ED60B-14D5-714A-B64A-58F21F0501A0}" destId="{7DC63AD9-18D2-324E-ACAD-546160AF6FCF}" srcOrd="0" destOrd="0" presId="urn:microsoft.com/office/officeart/2005/8/layout/hierarchy1"/>
    <dgm:cxn modelId="{29D6F2F1-A608-EF45-ADCB-23AE25E36C18}" type="presParOf" srcId="{1A6ED60B-14D5-714A-B64A-58F21F0501A0}" destId="{75E3FFBF-BA68-8047-B2FE-584245DDA26B}" srcOrd="1" destOrd="0" presId="urn:microsoft.com/office/officeart/2005/8/layout/hierarchy1"/>
    <dgm:cxn modelId="{E8AB7E92-7822-BD45-A6D2-4D3EF9D266A2}" type="presParOf" srcId="{17A02AC8-2D84-D946-866B-0C5CC1AFDA64}" destId="{3569AB81-0D6D-8142-B92D-9ADE828EDF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316984-7485-7345-97B7-6CEA07BE3068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8B8A-2996-5E47-80D0-A16A6938D873}">
      <dgm:prSet phldrT="[Text]"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4175 g?</a:t>
          </a:r>
        </a:p>
      </dgm:t>
    </dgm:pt>
    <dgm:pt modelId="{E576C2D7-D332-BD40-8199-BB710141B60F}">
      <dgm:prSet phldrT="[Text]"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4625 g?</a:t>
          </a:r>
        </a:p>
      </dgm:t>
    </dgm:pt>
    <dgm:pt modelId="{728F9CE4-6AA1-5E49-B9A4-17EE50D8C591}" type="sibTrans" cxnId="{14F81226-4D32-F04F-AF9E-100404AA32E3}">
      <dgm:prSet/>
      <dgm:spPr/>
      <dgm:t>
        <a:bodyPr/>
        <a:lstStyle/>
        <a:p>
          <a:endParaRPr lang="en-US"/>
        </a:p>
      </dgm:t>
    </dgm:pt>
    <dgm:pt modelId="{584A6265-D0A7-234B-A6A2-A02A77D0D038}" type="parTrans" cxnId="{14F81226-4D32-F04F-AF9E-100404AA32E3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863BA38D-05C9-D44E-82BC-56A77464396F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300" dirty="0">
            <a:solidFill>
              <a:schemeClr val="accent1"/>
            </a:solidFill>
          </a:endParaRPr>
        </a:p>
      </dgm:t>
    </dgm:pt>
    <dgm:pt modelId="{1627AB61-0F1E-5D45-9324-93658C16796B}" type="sibTrans" cxnId="{5C2E0ADB-7C2D-FF4C-A546-17B5F4CF32EE}">
      <dgm:prSet/>
      <dgm:spPr/>
      <dgm:t>
        <a:bodyPr/>
        <a:lstStyle/>
        <a:p>
          <a:endParaRPr lang="en-US"/>
        </a:p>
      </dgm:t>
    </dgm:pt>
    <dgm:pt modelId="{719EBB33-1890-5F4D-8A6E-3E77D5463A94}" type="parTrans" cxnId="{5C2E0ADB-7C2D-FF4C-A546-17B5F4CF32EE}">
      <dgm:prSet/>
      <dgm:spPr/>
      <dgm:t>
        <a:bodyPr/>
        <a:lstStyle/>
        <a:p>
          <a:endParaRPr lang="en-US"/>
        </a:p>
      </dgm:t>
    </dgm:pt>
    <dgm:pt modelId="{9F58F590-7E3E-B440-8EE5-F014929A8D18}" type="sibTrans" cxnId="{3AD9828F-3798-184D-995A-2CAECD47944B}">
      <dgm:prSet/>
      <dgm:spPr/>
      <dgm:t>
        <a:bodyPr/>
        <a:lstStyle/>
        <a:p>
          <a:endParaRPr lang="en-US"/>
        </a:p>
      </dgm:t>
    </dgm:pt>
    <dgm:pt modelId="{8DB0287E-DFB3-3140-AA4B-F817A0BA9EB3}" type="parTrans" cxnId="{3AD9828F-3798-184D-995A-2CAECD47944B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FE840B37-210F-E44F-8BBD-D09915AF5646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300" dirty="0">
            <a:solidFill>
              <a:schemeClr val="accent1"/>
            </a:solidFill>
          </a:endParaRPr>
        </a:p>
      </dgm:t>
    </dgm:pt>
    <dgm:pt modelId="{CA986089-0F17-F344-BF62-79E9584019D7}" type="parTrans" cxnId="{A493C3E5-15B9-5D43-B602-CCFB6B1BAB16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7001544E-D9A2-814E-A6E5-6A09D5C7BA34}" type="sibTrans" cxnId="{A493C3E5-15B9-5D43-B602-CCFB6B1BAB16}">
      <dgm:prSet/>
      <dgm:spPr/>
      <dgm:t>
        <a:bodyPr/>
        <a:lstStyle/>
        <a:p>
          <a:endParaRPr lang="en-US"/>
        </a:p>
      </dgm:t>
    </dgm:pt>
    <dgm:pt modelId="{9B624529-EF34-B644-BD58-D6DA773BC793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300" dirty="0">
            <a:solidFill>
              <a:schemeClr val="accent1"/>
            </a:solidFill>
          </a:endParaRPr>
        </a:p>
      </dgm:t>
    </dgm:pt>
    <dgm:pt modelId="{89714EB7-4B42-F846-B141-45E8A49C5B15}" type="parTrans" cxnId="{FBC9C5A2-2E70-344A-A8B5-47D7E3708C3C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0620F4B4-0B63-A747-9EC0-3CC57602083D}" type="sibTrans" cxnId="{FBC9C5A2-2E70-344A-A8B5-47D7E3708C3C}">
      <dgm:prSet/>
      <dgm:spPr/>
      <dgm:t>
        <a:bodyPr/>
        <a:lstStyle/>
        <a:p>
          <a:endParaRPr lang="en-US"/>
        </a:p>
      </dgm:t>
    </dgm:pt>
    <dgm:pt modelId="{0819A0AC-F0DF-9943-AFBA-B68D750C0ED5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300" dirty="0">
            <a:solidFill>
              <a:schemeClr val="accent1"/>
            </a:solidFill>
          </a:endParaRPr>
        </a:p>
      </dgm:t>
    </dgm:pt>
    <dgm:pt modelId="{72ECC904-DC9C-5E49-B26E-3CFBB82927F7}" type="parTrans" cxnId="{7D414306-1E6D-DC46-95DB-DB000D1936DE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6FC33F68-746F-9C4F-BC46-519AA9565A51}" type="sibTrans" cxnId="{7D414306-1E6D-DC46-95DB-DB000D1936DE}">
      <dgm:prSet/>
      <dgm:spPr/>
      <dgm:t>
        <a:bodyPr/>
        <a:lstStyle/>
        <a:p>
          <a:endParaRPr lang="en-US"/>
        </a:p>
      </dgm:t>
    </dgm:pt>
    <dgm:pt modelId="{11C7231F-27E3-2A49-8EE8-FC603D941149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300" dirty="0">
            <a:solidFill>
              <a:schemeClr val="accent1"/>
            </a:solidFill>
          </a:endParaRPr>
        </a:p>
      </dgm:t>
    </dgm:pt>
    <dgm:pt modelId="{4ACD5E16-67A0-4C41-9CA4-FD82AED9A20D}" type="parTrans" cxnId="{4C3350D1-F26E-194F-969A-EACC6D689DB9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6446B838-7E1D-744B-995B-75FB75D1560D}" type="sibTrans" cxnId="{4C3350D1-F26E-194F-969A-EACC6D689DB9}">
      <dgm:prSet/>
      <dgm:spPr/>
      <dgm:t>
        <a:bodyPr/>
        <a:lstStyle/>
        <a:p>
          <a:endParaRPr lang="en-US"/>
        </a:p>
      </dgm:t>
    </dgm:pt>
    <dgm:pt modelId="{7BC528F7-A299-1549-A33B-FB287C3CB6B7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bill length less than 40.85 mm?</a:t>
          </a:r>
        </a:p>
      </dgm:t>
    </dgm:pt>
    <dgm:pt modelId="{2193387F-9016-664F-A44B-98CF41C44C57}" type="parTrans" cxnId="{68324F9B-AC57-0345-9B5B-25CFFD36AFCD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61889CCC-3923-9949-AFD8-2AE230509088}" type="sibTrans" cxnId="{68324F9B-AC57-0345-9B5B-25CFFD36AFCD}">
      <dgm:prSet/>
      <dgm:spPr/>
      <dgm:t>
        <a:bodyPr/>
        <a:lstStyle/>
        <a:p>
          <a:endParaRPr lang="en-US"/>
        </a:p>
      </dgm:t>
    </dgm:pt>
    <dgm:pt modelId="{B69B86C6-8D99-9E42-80F6-34C0EB78BB9F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bill length less than 42.05 mm?</a:t>
          </a:r>
        </a:p>
      </dgm:t>
    </dgm:pt>
    <dgm:pt modelId="{68C4FEAA-E083-1F4B-B353-A39DFB7FDA9C}" type="parTrans" cxnId="{EB8E4CB3-CEE6-D948-B29C-10B3F0A65CEF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581A4A11-F1A9-B840-90BB-7732CFDA2030}" type="sibTrans" cxnId="{EB8E4CB3-CEE6-D948-B29C-10B3F0A65CEF}">
      <dgm:prSet/>
      <dgm:spPr/>
      <dgm:t>
        <a:bodyPr/>
        <a:lstStyle/>
        <a:p>
          <a:endParaRPr lang="en-US"/>
        </a:p>
      </dgm:t>
    </dgm:pt>
    <dgm:pt modelId="{816FD9D0-82C4-184E-B612-53CF4BBDC0B9}">
      <dgm:prSet custT="1"/>
      <dgm:spPr/>
      <dgm:t>
        <a:bodyPr/>
        <a:lstStyle/>
        <a:p>
          <a:r>
            <a:rPr lang="en-US" sz="300" b="1" dirty="0">
              <a:solidFill>
                <a:schemeClr val="accent1"/>
              </a:solidFill>
            </a:rPr>
            <a:t>Adelie</a:t>
          </a:r>
        </a:p>
      </dgm:t>
    </dgm:pt>
    <dgm:pt modelId="{D2AA2FB8-930E-BB49-BD0B-B32DC18307E8}" type="parTrans" cxnId="{C3BAE069-5BD5-7849-9C1B-9DC559443E3E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9CB87FED-D1B4-B549-8FEF-7BE32D636AC7}" type="sibTrans" cxnId="{C3BAE069-5BD5-7849-9C1B-9DC559443E3E}">
      <dgm:prSet/>
      <dgm:spPr/>
      <dgm:t>
        <a:bodyPr/>
        <a:lstStyle/>
        <a:p>
          <a:endParaRPr lang="en-US"/>
        </a:p>
      </dgm:t>
    </dgm:pt>
    <dgm:pt modelId="{60A7264C-D8A1-9841-940A-6D20A29A97D4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4712.5 g?</a:t>
          </a:r>
        </a:p>
      </dgm:t>
    </dgm:pt>
    <dgm:pt modelId="{3C2A68A7-7435-764C-A07E-45B87F7CC5BA}" type="parTrans" cxnId="{BAED0435-2133-5E4C-AEFD-BF865B39EB44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FA9C07D3-31D7-C340-9629-58B8281AC520}" type="sibTrans" cxnId="{BAED0435-2133-5E4C-AEFD-BF865B39EB44}">
      <dgm:prSet/>
      <dgm:spPr/>
      <dgm:t>
        <a:bodyPr/>
        <a:lstStyle/>
        <a:p>
          <a:endParaRPr lang="en-US"/>
        </a:p>
      </dgm:t>
    </dgm:pt>
    <dgm:pt modelId="{B2DA543F-57CD-7D47-88C9-F47501BA875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3450 g?</a:t>
          </a:r>
        </a:p>
      </dgm:t>
    </dgm:pt>
    <dgm:pt modelId="{03C7966A-8A06-AF4C-B506-C55D21663268}" type="parTrans" cxnId="{DCF60B8B-C0C7-7749-97EA-F723F61FB22A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08658C21-F947-7541-BB91-87F7AFAD1F2B}" type="sibTrans" cxnId="{DCF60B8B-C0C7-7749-97EA-F723F61FB22A}">
      <dgm:prSet/>
      <dgm:spPr/>
      <dgm:t>
        <a:bodyPr/>
        <a:lstStyle/>
        <a:p>
          <a:endParaRPr lang="en-US"/>
        </a:p>
      </dgm:t>
    </dgm:pt>
    <dgm:pt modelId="{8ACF2AE2-E23A-644C-9FF1-8FAA47F0FB4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4125 g?</a:t>
          </a:r>
        </a:p>
      </dgm:t>
    </dgm:pt>
    <dgm:pt modelId="{1AD9448E-A7A3-744D-9373-ED274CFFD62D}" type="parTrans" cxnId="{EF83557A-946E-4E42-BE63-4A20EA581159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10E29A8B-6AC5-EB4A-809D-7C8BAA1D2CF4}" type="sibTrans" cxnId="{EF83557A-946E-4E42-BE63-4A20EA581159}">
      <dgm:prSet/>
      <dgm:spPr/>
      <dgm:t>
        <a:bodyPr/>
        <a:lstStyle/>
        <a:p>
          <a:endParaRPr lang="en-US"/>
        </a:p>
      </dgm:t>
    </dgm:pt>
    <dgm:pt modelId="{99BF7A3D-317E-E44A-B509-70D51BBC44B9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48.85 mm?</a:t>
          </a:r>
        </a:p>
      </dgm:t>
    </dgm:pt>
    <dgm:pt modelId="{9C7DC532-D2E3-CD4A-88EA-8AFC014E4EAA}" type="parTrans" cxnId="{C4739DE2-8697-E849-AF24-DE33F7813585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3F51D9C2-BEF4-5F4A-87BE-F72D8CE633BB}" type="sibTrans" cxnId="{C4739DE2-8697-E849-AF24-DE33F7813585}">
      <dgm:prSet/>
      <dgm:spPr/>
      <dgm:t>
        <a:bodyPr/>
        <a:lstStyle/>
        <a:p>
          <a:endParaRPr lang="en-US"/>
        </a:p>
      </dgm:t>
    </dgm:pt>
    <dgm:pt modelId="{7EEAB7A5-755C-5742-81DA-21851A4B6D5D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43.25 mm?</a:t>
          </a:r>
        </a:p>
      </dgm:t>
    </dgm:pt>
    <dgm:pt modelId="{18696B2D-8E44-E848-BC4B-1D07EA654FF7}" type="parTrans" cxnId="{C4117CD7-D866-AB48-9D8B-6E127656F171}">
      <dgm:prSet/>
      <dgm:spPr/>
      <dgm:t>
        <a:bodyPr/>
        <a:lstStyle/>
        <a:p>
          <a:endParaRPr lang="en-US" sz="1400">
            <a:solidFill>
              <a:schemeClr val="accent1"/>
            </a:solidFill>
          </a:endParaRPr>
        </a:p>
      </dgm:t>
    </dgm:pt>
    <dgm:pt modelId="{9733BE9B-8EB7-9C40-B368-C66FD24543F7}" type="sibTrans" cxnId="{C4117CD7-D866-AB48-9D8B-6E127656F171}">
      <dgm:prSet/>
      <dgm:spPr/>
      <dgm:t>
        <a:bodyPr/>
        <a:lstStyle/>
        <a:p>
          <a:endParaRPr lang="en-US"/>
        </a:p>
      </dgm:t>
    </dgm:pt>
    <dgm:pt modelId="{D218A0DC-A592-BC4A-ABDA-AC724C3A0381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7F36F584-3183-4244-97FA-F8569C60BA66}" type="parTrans" cxnId="{38915AF0-3CB6-774E-A06F-5C7FFCA13B2F}">
      <dgm:prSet/>
      <dgm:spPr/>
      <dgm:t>
        <a:bodyPr/>
        <a:lstStyle/>
        <a:p>
          <a:endParaRPr lang="en-US" sz="1400"/>
        </a:p>
      </dgm:t>
    </dgm:pt>
    <dgm:pt modelId="{B6A2A63D-2C03-DA48-83C1-245894D46D6A}" type="sibTrans" cxnId="{38915AF0-3CB6-774E-A06F-5C7FFCA13B2F}">
      <dgm:prSet/>
      <dgm:spPr/>
      <dgm:t>
        <a:bodyPr/>
        <a:lstStyle/>
        <a:p>
          <a:endParaRPr lang="en-US"/>
        </a:p>
      </dgm:t>
    </dgm:pt>
    <dgm:pt modelId="{A4DBA13E-CFBD-8C49-BDA7-1136104CDC91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3262.5 g?</a:t>
          </a:r>
        </a:p>
      </dgm:t>
    </dgm:pt>
    <dgm:pt modelId="{5F9431D4-8495-B64B-A4A3-B53930AA5027}" type="parTrans" cxnId="{AD4DD1AD-26E1-1743-8E62-442C1CE23FC3}">
      <dgm:prSet/>
      <dgm:spPr/>
      <dgm:t>
        <a:bodyPr/>
        <a:lstStyle/>
        <a:p>
          <a:endParaRPr lang="en-US" sz="1400"/>
        </a:p>
      </dgm:t>
    </dgm:pt>
    <dgm:pt modelId="{36E4C560-C236-B240-A883-F6F176ADF799}" type="sibTrans" cxnId="{AD4DD1AD-26E1-1743-8E62-442C1CE23FC3}">
      <dgm:prSet/>
      <dgm:spPr/>
      <dgm:t>
        <a:bodyPr/>
        <a:lstStyle/>
        <a:p>
          <a:endParaRPr lang="en-US"/>
        </a:p>
      </dgm:t>
    </dgm:pt>
    <dgm:pt modelId="{415B8B93-6274-644A-B5A0-26357F76BD7B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bill length less than 41 mm?</a:t>
          </a:r>
        </a:p>
      </dgm:t>
    </dgm:pt>
    <dgm:pt modelId="{98E5091A-36A3-5744-854C-F5CF4460CE98}" type="parTrans" cxnId="{D3761280-F610-1140-A342-AFBA77166068}">
      <dgm:prSet/>
      <dgm:spPr/>
      <dgm:t>
        <a:bodyPr/>
        <a:lstStyle/>
        <a:p>
          <a:endParaRPr lang="en-US" sz="1400"/>
        </a:p>
      </dgm:t>
    </dgm:pt>
    <dgm:pt modelId="{F0BDE30A-7F54-AD49-8922-3BB8E532B87A}" type="sibTrans" cxnId="{D3761280-F610-1140-A342-AFBA77166068}">
      <dgm:prSet/>
      <dgm:spPr/>
      <dgm:t>
        <a:bodyPr/>
        <a:lstStyle/>
        <a:p>
          <a:endParaRPr lang="en-US"/>
        </a:p>
      </dgm:t>
    </dgm:pt>
    <dgm:pt modelId="{DA04280D-C23F-5649-B437-142CBDEF6F46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340D3F0F-6484-D048-A00D-663EC957B6E1}" type="parTrans" cxnId="{E17F3435-388D-DF4C-8286-ABE661CE50F3}">
      <dgm:prSet/>
      <dgm:spPr/>
      <dgm:t>
        <a:bodyPr/>
        <a:lstStyle/>
        <a:p>
          <a:endParaRPr lang="en-US" sz="1400"/>
        </a:p>
      </dgm:t>
    </dgm:pt>
    <dgm:pt modelId="{E391E94B-7D3E-B549-B70B-3C8F9BB2C43A}" type="sibTrans" cxnId="{E17F3435-388D-DF4C-8286-ABE661CE50F3}">
      <dgm:prSet/>
      <dgm:spPr/>
      <dgm:t>
        <a:bodyPr/>
        <a:lstStyle/>
        <a:p>
          <a:endParaRPr lang="en-US"/>
        </a:p>
      </dgm:t>
    </dgm:pt>
    <dgm:pt modelId="{1828AF22-ED8F-1142-9B75-DBBF46059737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24252C53-205B-F640-A292-4366486D6F09}" type="parTrans" cxnId="{656CDD56-2799-B744-8DDE-7E487B26AC70}">
      <dgm:prSet/>
      <dgm:spPr/>
      <dgm:t>
        <a:bodyPr/>
        <a:lstStyle/>
        <a:p>
          <a:endParaRPr lang="en-US" sz="1400"/>
        </a:p>
      </dgm:t>
    </dgm:pt>
    <dgm:pt modelId="{257F1A0A-C083-5445-B208-CFB59EC6E608}" type="sibTrans" cxnId="{656CDD56-2799-B744-8DDE-7E487B26AC70}">
      <dgm:prSet/>
      <dgm:spPr/>
      <dgm:t>
        <a:bodyPr/>
        <a:lstStyle/>
        <a:p>
          <a:endParaRPr lang="en-US"/>
        </a:p>
      </dgm:t>
    </dgm:pt>
    <dgm:pt modelId="{C34E85E7-A57F-7145-A54E-7EABBCCAF8AA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D10C62BD-CCDA-F541-8245-02ABE1CAD778}" type="parTrans" cxnId="{9B621FE8-E1E8-F44D-9A67-7F79D97D3828}">
      <dgm:prSet/>
      <dgm:spPr/>
      <dgm:t>
        <a:bodyPr/>
        <a:lstStyle/>
        <a:p>
          <a:endParaRPr lang="en-US" sz="1400"/>
        </a:p>
      </dgm:t>
    </dgm:pt>
    <dgm:pt modelId="{004E36C5-6468-D84A-9BD3-0F051AAE5887}" type="sibTrans" cxnId="{9B621FE8-E1E8-F44D-9A67-7F79D97D3828}">
      <dgm:prSet/>
      <dgm:spPr/>
      <dgm:t>
        <a:bodyPr/>
        <a:lstStyle/>
        <a:p>
          <a:endParaRPr lang="en-US"/>
        </a:p>
      </dgm:t>
    </dgm:pt>
    <dgm:pt modelId="{08F14616-4BAE-7B4A-A54C-ACD1C49125AF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Is the body mass less than 4100 g?</a:t>
          </a:r>
        </a:p>
      </dgm:t>
    </dgm:pt>
    <dgm:pt modelId="{A82416E6-09B9-9E46-BC70-29CF25D920A5}" type="parTrans" cxnId="{88B516C6-A873-D248-AD98-1817DB2D4AFB}">
      <dgm:prSet/>
      <dgm:spPr/>
      <dgm:t>
        <a:bodyPr/>
        <a:lstStyle/>
        <a:p>
          <a:endParaRPr lang="en-US" sz="1400"/>
        </a:p>
      </dgm:t>
    </dgm:pt>
    <dgm:pt modelId="{E8184914-1C62-2440-ACBC-F5D1486AB585}" type="sibTrans" cxnId="{88B516C6-A873-D248-AD98-1817DB2D4AFB}">
      <dgm:prSet/>
      <dgm:spPr/>
      <dgm:t>
        <a:bodyPr/>
        <a:lstStyle/>
        <a:p>
          <a:endParaRPr lang="en-US"/>
        </a:p>
      </dgm:t>
    </dgm:pt>
    <dgm:pt modelId="{9818E0A8-950F-EB4C-AD9F-EE9330F042E9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DD08E03F-EEBF-6744-B802-B1F7C3788627}" type="parTrans" cxnId="{2B803DA5-C305-3B4B-95D3-C7E5B8EA47C8}">
      <dgm:prSet/>
      <dgm:spPr/>
      <dgm:t>
        <a:bodyPr/>
        <a:lstStyle/>
        <a:p>
          <a:endParaRPr lang="en-US" sz="1400"/>
        </a:p>
      </dgm:t>
    </dgm:pt>
    <dgm:pt modelId="{82EEDBEB-5444-2A4E-B6CA-6C488225379F}" type="sibTrans" cxnId="{2B803DA5-C305-3B4B-95D3-C7E5B8EA47C8}">
      <dgm:prSet/>
      <dgm:spPr/>
      <dgm:t>
        <a:bodyPr/>
        <a:lstStyle/>
        <a:p>
          <a:endParaRPr lang="en-US"/>
        </a:p>
      </dgm:t>
    </dgm:pt>
    <dgm:pt modelId="{261B17DC-4C7A-5644-B303-C1BC9B685A26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30EDD069-031C-764E-9536-900B2DA7B5FD}" type="parTrans" cxnId="{2A9DC0CE-88D7-CE44-8F1F-CC82F5C2D164}">
      <dgm:prSet/>
      <dgm:spPr/>
      <dgm:t>
        <a:bodyPr/>
        <a:lstStyle/>
        <a:p>
          <a:endParaRPr lang="en-US" sz="1400"/>
        </a:p>
      </dgm:t>
    </dgm:pt>
    <dgm:pt modelId="{479E8DDE-EA0B-6F40-A7E1-A8CED1FDAAF8}" type="sibTrans" cxnId="{2A9DC0CE-88D7-CE44-8F1F-CC82F5C2D164}">
      <dgm:prSet/>
      <dgm:spPr/>
      <dgm:t>
        <a:bodyPr/>
        <a:lstStyle/>
        <a:p>
          <a:endParaRPr lang="en-US"/>
        </a:p>
      </dgm:t>
    </dgm:pt>
    <dgm:pt modelId="{789B1DD6-D864-5C4D-948F-9F80508601FC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A79A261B-C13E-5549-A61F-DBB4485760A5}" type="parTrans" cxnId="{4D46CFFD-470E-A345-8DB0-2336D7994F2E}">
      <dgm:prSet/>
      <dgm:spPr/>
      <dgm:t>
        <a:bodyPr/>
        <a:lstStyle/>
        <a:p>
          <a:endParaRPr lang="en-US" sz="1400"/>
        </a:p>
      </dgm:t>
    </dgm:pt>
    <dgm:pt modelId="{D5AC1B60-8131-EA42-9F78-A778682A88F1}" type="sibTrans" cxnId="{4D46CFFD-470E-A345-8DB0-2336D7994F2E}">
      <dgm:prSet/>
      <dgm:spPr/>
      <dgm:t>
        <a:bodyPr/>
        <a:lstStyle/>
        <a:p>
          <a:endParaRPr lang="en-US"/>
        </a:p>
      </dgm:t>
    </dgm:pt>
    <dgm:pt modelId="{D33138FB-B3E9-5346-B3F6-2CE3DEE9B980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756E7B7A-D1E7-2A43-899B-D06224AEC70F}" type="parTrans" cxnId="{EF2E1B68-C7F8-4E4E-82D6-84889F5D7516}">
      <dgm:prSet/>
      <dgm:spPr/>
      <dgm:t>
        <a:bodyPr/>
        <a:lstStyle/>
        <a:p>
          <a:endParaRPr lang="en-US" sz="1400"/>
        </a:p>
      </dgm:t>
    </dgm:pt>
    <dgm:pt modelId="{F98216F8-52F4-4D49-AF18-E588E814C9C0}" type="sibTrans" cxnId="{EF2E1B68-C7F8-4E4E-82D6-84889F5D7516}">
      <dgm:prSet/>
      <dgm:spPr/>
      <dgm:t>
        <a:bodyPr/>
        <a:lstStyle/>
        <a:p>
          <a:endParaRPr lang="en-US"/>
        </a:p>
      </dgm:t>
    </dgm:pt>
    <dgm:pt modelId="{099A3BF5-BF8D-1F42-9C0A-6E9A2CD4C744}">
      <dgm:prSet custT="1"/>
      <dgm:spPr/>
      <dgm:t>
        <a:bodyPr/>
        <a:lstStyle/>
        <a:p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4E1387C1-2B4C-A748-B8E8-7F6F911E3378}" type="parTrans" cxnId="{1D501CF2-B485-1A43-B697-A1A45468536D}">
      <dgm:prSet/>
      <dgm:spPr/>
      <dgm:t>
        <a:bodyPr/>
        <a:lstStyle/>
        <a:p>
          <a:endParaRPr lang="en-US" sz="1400"/>
        </a:p>
      </dgm:t>
    </dgm:pt>
    <dgm:pt modelId="{3118A3B9-CEE2-824A-9480-5A9FC8DEDB13}" type="sibTrans" cxnId="{1D501CF2-B485-1A43-B697-A1A45468536D}">
      <dgm:prSet/>
      <dgm:spPr/>
      <dgm:t>
        <a:bodyPr/>
        <a:lstStyle/>
        <a:p>
          <a:endParaRPr lang="en-US"/>
        </a:p>
      </dgm:t>
    </dgm:pt>
    <dgm:pt modelId="{E48BC2F3-7307-194E-A4F8-DCC9873CDDD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9F98720C-20EB-4C4A-B91D-D3BE03BABE51}" type="parTrans" cxnId="{89F5F2D4-E85C-ED4C-A2EE-E86BDCB48787}">
      <dgm:prSet/>
      <dgm:spPr/>
      <dgm:t>
        <a:bodyPr/>
        <a:lstStyle/>
        <a:p>
          <a:endParaRPr lang="en-US" sz="1400"/>
        </a:p>
      </dgm:t>
    </dgm:pt>
    <dgm:pt modelId="{264A7BC2-9D99-1D49-A016-D0F405E38D04}" type="sibTrans" cxnId="{89F5F2D4-E85C-ED4C-A2EE-E86BDCB48787}">
      <dgm:prSet/>
      <dgm:spPr/>
      <dgm:t>
        <a:bodyPr/>
        <a:lstStyle/>
        <a:p>
          <a:endParaRPr lang="en-US"/>
        </a:p>
      </dgm:t>
    </dgm:pt>
    <dgm:pt modelId="{347E1B49-DFB0-214D-8E8D-F4FB30D5499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42.55 mm?</a:t>
          </a:r>
        </a:p>
      </dgm:t>
    </dgm:pt>
    <dgm:pt modelId="{B6C38FAC-BEC4-7343-B876-E225E9D0BF82}" type="parTrans" cxnId="{AE6F9E0A-1375-8D4B-932B-A560B824EA99}">
      <dgm:prSet/>
      <dgm:spPr/>
      <dgm:t>
        <a:bodyPr/>
        <a:lstStyle/>
        <a:p>
          <a:endParaRPr lang="en-US" sz="1400"/>
        </a:p>
      </dgm:t>
    </dgm:pt>
    <dgm:pt modelId="{CBEC245F-6ECE-6641-8DD5-DD0B429585E2}" type="sibTrans" cxnId="{AE6F9E0A-1375-8D4B-932B-A560B824EA99}">
      <dgm:prSet/>
      <dgm:spPr/>
      <dgm:t>
        <a:bodyPr/>
        <a:lstStyle/>
        <a:p>
          <a:endParaRPr lang="en-US"/>
        </a:p>
      </dgm:t>
    </dgm:pt>
    <dgm:pt modelId="{3AD3E3A2-9EFB-9C4D-AB29-A26B642D8B7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6FE578B6-8EA6-3F4E-8941-01D98944EF0B}" type="parTrans" cxnId="{26AFD242-AD57-ED4E-86C1-76D3987AD332}">
      <dgm:prSet/>
      <dgm:spPr/>
      <dgm:t>
        <a:bodyPr/>
        <a:lstStyle/>
        <a:p>
          <a:endParaRPr lang="en-US" sz="1400"/>
        </a:p>
      </dgm:t>
    </dgm:pt>
    <dgm:pt modelId="{406255CD-FF25-EE48-97D8-7759A563E44F}" type="sibTrans" cxnId="{26AFD242-AD57-ED4E-86C1-76D3987AD332}">
      <dgm:prSet/>
      <dgm:spPr/>
      <dgm:t>
        <a:bodyPr/>
        <a:lstStyle/>
        <a:p>
          <a:endParaRPr lang="en-US"/>
        </a:p>
      </dgm:t>
    </dgm:pt>
    <dgm:pt modelId="{7BE4374A-FBD9-2E40-B821-1A740E46D063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3975 g?</a:t>
          </a:r>
        </a:p>
      </dgm:t>
    </dgm:pt>
    <dgm:pt modelId="{E5DCE5A8-F662-E348-B40D-6B6E93CF8FFC}" type="parTrans" cxnId="{B4938B24-4EBC-C44A-BBE9-7E4770B65162}">
      <dgm:prSet/>
      <dgm:spPr/>
      <dgm:t>
        <a:bodyPr/>
        <a:lstStyle/>
        <a:p>
          <a:endParaRPr lang="en-US" sz="1400"/>
        </a:p>
      </dgm:t>
    </dgm:pt>
    <dgm:pt modelId="{1A26A9AA-8B8F-C040-81E4-C5508D9EC2B2}" type="sibTrans" cxnId="{B4938B24-4EBC-C44A-BBE9-7E4770B65162}">
      <dgm:prSet/>
      <dgm:spPr/>
      <dgm:t>
        <a:bodyPr/>
        <a:lstStyle/>
        <a:p>
          <a:endParaRPr lang="en-US"/>
        </a:p>
      </dgm:t>
    </dgm:pt>
    <dgm:pt modelId="{0AF45214-BB00-E34B-A811-A15671DD9B73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3725 g?</a:t>
          </a:r>
        </a:p>
      </dgm:t>
    </dgm:pt>
    <dgm:pt modelId="{F3071498-DE37-5F4F-9D15-3755BD3BCD10}" type="parTrans" cxnId="{CDA34BE6-A1BA-4A45-8FBF-0250297D60D5}">
      <dgm:prSet/>
      <dgm:spPr/>
      <dgm:t>
        <a:bodyPr/>
        <a:lstStyle/>
        <a:p>
          <a:endParaRPr lang="en-US" sz="1400"/>
        </a:p>
      </dgm:t>
    </dgm:pt>
    <dgm:pt modelId="{28D4601E-F880-6F42-94E6-A67C2FC8E13C}" type="sibTrans" cxnId="{CDA34BE6-A1BA-4A45-8FBF-0250297D60D5}">
      <dgm:prSet/>
      <dgm:spPr/>
      <dgm:t>
        <a:bodyPr/>
        <a:lstStyle/>
        <a:p>
          <a:endParaRPr lang="en-US"/>
        </a:p>
      </dgm:t>
    </dgm:pt>
    <dgm:pt modelId="{B86104BF-A1AF-2142-8D8A-EB6E5315902A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5176BA23-1923-5144-A069-72002A5B77B4}" type="parTrans" cxnId="{CE4827FC-8833-0844-AC5E-3C3D7E34320E}">
      <dgm:prSet/>
      <dgm:spPr/>
      <dgm:t>
        <a:bodyPr/>
        <a:lstStyle/>
        <a:p>
          <a:endParaRPr lang="en-US" sz="1400"/>
        </a:p>
      </dgm:t>
    </dgm:pt>
    <dgm:pt modelId="{3710BE1B-8233-EA4B-8BA1-E13A5AD831A1}" type="sibTrans" cxnId="{CE4827FC-8833-0844-AC5E-3C3D7E34320E}">
      <dgm:prSet/>
      <dgm:spPr/>
      <dgm:t>
        <a:bodyPr/>
        <a:lstStyle/>
        <a:p>
          <a:endParaRPr lang="en-US"/>
        </a:p>
      </dgm:t>
    </dgm:pt>
    <dgm:pt modelId="{73B9D602-691D-7E48-9DE0-60F66EE418CF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A526D31C-1541-D045-9C1A-8AFB97781B9E}" type="parTrans" cxnId="{A9B84C4B-D209-944A-802A-2B458BF1C9A8}">
      <dgm:prSet/>
      <dgm:spPr/>
      <dgm:t>
        <a:bodyPr/>
        <a:lstStyle/>
        <a:p>
          <a:endParaRPr lang="en-US" sz="1400"/>
        </a:p>
      </dgm:t>
    </dgm:pt>
    <dgm:pt modelId="{A7EB2562-9FB2-B34B-8ECE-CDA39D63378F}" type="sibTrans" cxnId="{A9B84C4B-D209-944A-802A-2B458BF1C9A8}">
      <dgm:prSet/>
      <dgm:spPr/>
      <dgm:t>
        <a:bodyPr/>
        <a:lstStyle/>
        <a:p>
          <a:endParaRPr lang="en-US"/>
        </a:p>
      </dgm:t>
    </dgm:pt>
    <dgm:pt modelId="{17940A2E-C809-0345-B6EE-76C5F19F028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C3E06CD5-A96C-B84D-B98E-E1E63D88E800}" type="parTrans" cxnId="{F5953319-B50B-5746-9A77-93B2B8F09413}">
      <dgm:prSet/>
      <dgm:spPr/>
      <dgm:t>
        <a:bodyPr/>
        <a:lstStyle/>
        <a:p>
          <a:endParaRPr lang="en-US" sz="1400"/>
        </a:p>
      </dgm:t>
    </dgm:pt>
    <dgm:pt modelId="{5DF3877A-6A20-004D-952D-784F0DC2F81F}" type="sibTrans" cxnId="{F5953319-B50B-5746-9A77-93B2B8F09413}">
      <dgm:prSet/>
      <dgm:spPr/>
      <dgm:t>
        <a:bodyPr/>
        <a:lstStyle/>
        <a:p>
          <a:endParaRPr lang="en-US"/>
        </a:p>
      </dgm:t>
    </dgm:pt>
    <dgm:pt modelId="{556BE62B-E39A-6949-B16A-104814A8498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6C7BD2AE-B205-FB4D-8B42-1D383B3C440C}" type="parTrans" cxnId="{16CE245D-9305-D24A-9532-3AAFA8BA3C0C}">
      <dgm:prSet/>
      <dgm:spPr/>
      <dgm:t>
        <a:bodyPr/>
        <a:lstStyle/>
        <a:p>
          <a:endParaRPr lang="en-US" sz="1400"/>
        </a:p>
      </dgm:t>
    </dgm:pt>
    <dgm:pt modelId="{F9EB0879-D1F9-4E40-98BC-17D54A78120B}" type="sibTrans" cxnId="{16CE245D-9305-D24A-9532-3AAFA8BA3C0C}">
      <dgm:prSet/>
      <dgm:spPr/>
      <dgm:t>
        <a:bodyPr/>
        <a:lstStyle/>
        <a:p>
          <a:endParaRPr lang="en-US"/>
        </a:p>
      </dgm:t>
    </dgm:pt>
    <dgm:pt modelId="{40B5DC46-E361-A745-A2F0-2D3CB300559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45.9 mm?</a:t>
          </a:r>
        </a:p>
      </dgm:t>
    </dgm:pt>
    <dgm:pt modelId="{C05035D2-B266-AF44-875F-FA896A09B1E5}" type="parTrans" cxnId="{FEDFE2DD-5429-C841-BC27-789F51E95146}">
      <dgm:prSet/>
      <dgm:spPr/>
      <dgm:t>
        <a:bodyPr/>
        <a:lstStyle/>
        <a:p>
          <a:endParaRPr lang="en-US" sz="1400"/>
        </a:p>
      </dgm:t>
    </dgm:pt>
    <dgm:pt modelId="{5A21818A-6389-9840-AE7F-19E1FD97F421}" type="sibTrans" cxnId="{FEDFE2DD-5429-C841-BC27-789F51E95146}">
      <dgm:prSet/>
      <dgm:spPr/>
      <dgm:t>
        <a:bodyPr/>
        <a:lstStyle/>
        <a:p>
          <a:endParaRPr lang="en-US"/>
        </a:p>
      </dgm:t>
    </dgm:pt>
    <dgm:pt modelId="{4B359B12-1E4E-9C4A-8B6D-D1C39C46DA5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1CC21376-855E-C543-87B8-01302E404A81}" type="parTrans" cxnId="{61359756-03E1-944A-A1B1-05D5FA09D6C3}">
      <dgm:prSet/>
      <dgm:spPr/>
      <dgm:t>
        <a:bodyPr/>
        <a:lstStyle/>
        <a:p>
          <a:endParaRPr lang="en-US" sz="1400"/>
        </a:p>
      </dgm:t>
    </dgm:pt>
    <dgm:pt modelId="{C035DEA4-D690-DA47-B9A0-5FD7A4DA8DAB}" type="sibTrans" cxnId="{61359756-03E1-944A-A1B1-05D5FA09D6C3}">
      <dgm:prSet/>
      <dgm:spPr/>
      <dgm:t>
        <a:bodyPr/>
        <a:lstStyle/>
        <a:p>
          <a:endParaRPr lang="en-US"/>
        </a:p>
      </dgm:t>
    </dgm:pt>
    <dgm:pt modelId="{4E8D1AF5-243B-5A4F-971D-68AFCCF1CA4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42B849BD-E38E-144D-8300-A29B199C5C14}" type="parTrans" cxnId="{487DE8DF-AD50-4E45-9EFD-894D021CA4A8}">
      <dgm:prSet/>
      <dgm:spPr/>
      <dgm:t>
        <a:bodyPr/>
        <a:lstStyle/>
        <a:p>
          <a:endParaRPr lang="en-US" sz="1400"/>
        </a:p>
      </dgm:t>
    </dgm:pt>
    <dgm:pt modelId="{896305D2-7FCB-1848-871E-9A17BB0C92C6}" type="sibTrans" cxnId="{487DE8DF-AD50-4E45-9EFD-894D021CA4A8}">
      <dgm:prSet/>
      <dgm:spPr/>
      <dgm:t>
        <a:bodyPr/>
        <a:lstStyle/>
        <a:p>
          <a:endParaRPr lang="en-US"/>
        </a:p>
      </dgm:t>
    </dgm:pt>
    <dgm:pt modelId="{34BBB8CD-A6D4-644D-B9CF-7DF18FCF157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43 mm?</a:t>
          </a:r>
        </a:p>
      </dgm:t>
    </dgm:pt>
    <dgm:pt modelId="{4E8753AA-C309-CC43-8A1E-7783CF4747C7}" type="parTrans" cxnId="{5F520926-D33E-C54F-B907-E7876AB6B4D2}">
      <dgm:prSet/>
      <dgm:spPr/>
      <dgm:t>
        <a:bodyPr/>
        <a:lstStyle/>
        <a:p>
          <a:endParaRPr lang="en-US" sz="1400"/>
        </a:p>
      </dgm:t>
    </dgm:pt>
    <dgm:pt modelId="{A915A746-19FA-E64A-8FFB-DDFBEED8E07A}" type="sibTrans" cxnId="{5F520926-D33E-C54F-B907-E7876AB6B4D2}">
      <dgm:prSet/>
      <dgm:spPr/>
      <dgm:t>
        <a:bodyPr/>
        <a:lstStyle/>
        <a:p>
          <a:endParaRPr lang="en-US"/>
        </a:p>
      </dgm:t>
    </dgm:pt>
    <dgm:pt modelId="{F4845242-EBDB-3B4C-9339-E086A5D2DDB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7915BB0A-9186-8949-95F0-ECF094ECD72C}" type="parTrans" cxnId="{AAE0D336-4815-9449-89EA-F0E954E05C04}">
      <dgm:prSet/>
      <dgm:spPr/>
      <dgm:t>
        <a:bodyPr/>
        <a:lstStyle/>
        <a:p>
          <a:endParaRPr lang="en-US" sz="1400"/>
        </a:p>
      </dgm:t>
    </dgm:pt>
    <dgm:pt modelId="{70017409-C31C-0D42-99C5-263B16F0AE6B}" type="sibTrans" cxnId="{AAE0D336-4815-9449-89EA-F0E954E05C04}">
      <dgm:prSet/>
      <dgm:spPr/>
      <dgm:t>
        <a:bodyPr/>
        <a:lstStyle/>
        <a:p>
          <a:endParaRPr lang="en-US"/>
        </a:p>
      </dgm:t>
    </dgm:pt>
    <dgm:pt modelId="{EE908C83-D9AA-BF41-BB65-327B7E31D955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46.05 mm?</a:t>
          </a:r>
        </a:p>
      </dgm:t>
    </dgm:pt>
    <dgm:pt modelId="{47E6B987-EAFD-8148-BA7F-EDD753BD2367}" type="parTrans" cxnId="{6DF6E71D-EA63-594D-8360-B6C0DDE55D58}">
      <dgm:prSet/>
      <dgm:spPr/>
      <dgm:t>
        <a:bodyPr/>
        <a:lstStyle/>
        <a:p>
          <a:endParaRPr lang="en-US" sz="1400"/>
        </a:p>
      </dgm:t>
    </dgm:pt>
    <dgm:pt modelId="{50E8DC9B-3F3D-D64D-A598-17BEF1C9C8DC}" type="sibTrans" cxnId="{6DF6E71D-EA63-594D-8360-B6C0DDE55D58}">
      <dgm:prSet/>
      <dgm:spPr/>
      <dgm:t>
        <a:bodyPr/>
        <a:lstStyle/>
        <a:p>
          <a:endParaRPr lang="en-US"/>
        </a:p>
      </dgm:t>
    </dgm:pt>
    <dgm:pt modelId="{5A1B82A8-460B-4344-BF44-049C558EA7E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45.9 mm?</a:t>
          </a:r>
        </a:p>
      </dgm:t>
    </dgm:pt>
    <dgm:pt modelId="{7B62680F-3E20-4948-B705-20966E7B0261}" type="parTrans" cxnId="{AE5B2C4E-0666-954F-B822-F44B8D9FF600}">
      <dgm:prSet/>
      <dgm:spPr/>
      <dgm:t>
        <a:bodyPr/>
        <a:lstStyle/>
        <a:p>
          <a:endParaRPr lang="en-US" sz="1400"/>
        </a:p>
      </dgm:t>
    </dgm:pt>
    <dgm:pt modelId="{51E48146-65C6-6A4E-90FC-8DE52624F781}" type="sibTrans" cxnId="{AE5B2C4E-0666-954F-B822-F44B8D9FF600}">
      <dgm:prSet/>
      <dgm:spPr/>
      <dgm:t>
        <a:bodyPr/>
        <a:lstStyle/>
        <a:p>
          <a:endParaRPr lang="en-US"/>
        </a:p>
      </dgm:t>
    </dgm:pt>
    <dgm:pt modelId="{780C5B21-C841-0643-BBA5-D3035D75A904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4375 g?</a:t>
          </a:r>
        </a:p>
      </dgm:t>
    </dgm:pt>
    <dgm:pt modelId="{1B7AA374-14F4-394D-AE93-65486ABC7004}" type="parTrans" cxnId="{EFF7C73F-412C-FA49-9DC5-9575D8D87642}">
      <dgm:prSet/>
      <dgm:spPr/>
      <dgm:t>
        <a:bodyPr/>
        <a:lstStyle/>
        <a:p>
          <a:endParaRPr lang="en-US" sz="1400"/>
        </a:p>
      </dgm:t>
    </dgm:pt>
    <dgm:pt modelId="{430B0B03-9FAA-8641-886A-31B6F8298493}" type="sibTrans" cxnId="{EFF7C73F-412C-FA49-9DC5-9575D8D87642}">
      <dgm:prSet/>
      <dgm:spPr/>
      <dgm:t>
        <a:bodyPr/>
        <a:lstStyle/>
        <a:p>
          <a:endParaRPr lang="en-US"/>
        </a:p>
      </dgm:t>
    </dgm:pt>
    <dgm:pt modelId="{ECD8A61A-53F6-2342-A1D1-92EE4DA3C95A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DF06568D-F995-EC43-A97A-F45F14C4F99D}" type="parTrans" cxnId="{66C448D0-FDA6-7E48-A824-6996D3E80B41}">
      <dgm:prSet/>
      <dgm:spPr/>
      <dgm:t>
        <a:bodyPr/>
        <a:lstStyle/>
        <a:p>
          <a:endParaRPr lang="en-US" sz="1400"/>
        </a:p>
      </dgm:t>
    </dgm:pt>
    <dgm:pt modelId="{8DA6955B-B636-E64A-A6C4-D3135EAEB8BB}" type="sibTrans" cxnId="{66C448D0-FDA6-7E48-A824-6996D3E80B41}">
      <dgm:prSet/>
      <dgm:spPr/>
      <dgm:t>
        <a:bodyPr/>
        <a:lstStyle/>
        <a:p>
          <a:endParaRPr lang="en-US"/>
        </a:p>
      </dgm:t>
    </dgm:pt>
    <dgm:pt modelId="{84AD2BF6-6E61-4A41-9993-56EEA83A4F7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in mm less than 43.7 mm?</a:t>
          </a:r>
        </a:p>
      </dgm:t>
    </dgm:pt>
    <dgm:pt modelId="{055C02D5-0E18-BD4D-AAFB-FA38D061C3BD}" type="parTrans" cxnId="{B4CEE5E3-EB60-0046-931F-4495931D66C1}">
      <dgm:prSet/>
      <dgm:spPr/>
      <dgm:t>
        <a:bodyPr/>
        <a:lstStyle/>
        <a:p>
          <a:endParaRPr lang="en-US" sz="1400"/>
        </a:p>
      </dgm:t>
    </dgm:pt>
    <dgm:pt modelId="{4C3197FC-51A4-A841-A8E3-4560E35D904E}" type="sibTrans" cxnId="{B4CEE5E3-EB60-0046-931F-4495931D66C1}">
      <dgm:prSet/>
      <dgm:spPr/>
      <dgm:t>
        <a:bodyPr/>
        <a:lstStyle/>
        <a:p>
          <a:endParaRPr lang="en-US"/>
        </a:p>
      </dgm:t>
    </dgm:pt>
    <dgm:pt modelId="{2CD969FC-B100-094D-9FBA-FB4DEBD0216F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A48B2506-41A0-844D-BED6-CC8C8B738253}" type="parTrans" cxnId="{D6A157F7-3F50-C548-B8D0-9A8BB9DE59CB}">
      <dgm:prSet/>
      <dgm:spPr/>
      <dgm:t>
        <a:bodyPr/>
        <a:lstStyle/>
        <a:p>
          <a:endParaRPr lang="en-US" sz="1400"/>
        </a:p>
      </dgm:t>
    </dgm:pt>
    <dgm:pt modelId="{BC7AF2D0-4AD1-C046-B70C-5EF5849F9374}" type="sibTrans" cxnId="{D6A157F7-3F50-C548-B8D0-9A8BB9DE59CB}">
      <dgm:prSet/>
      <dgm:spPr/>
      <dgm:t>
        <a:bodyPr/>
        <a:lstStyle/>
        <a:p>
          <a:endParaRPr lang="en-US"/>
        </a:p>
      </dgm:t>
    </dgm:pt>
    <dgm:pt modelId="{4811602D-F511-9E47-9EC0-A827D97A9D66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44.6 mm?</a:t>
          </a:r>
        </a:p>
      </dgm:t>
    </dgm:pt>
    <dgm:pt modelId="{9F4D961A-1432-2346-A8C0-34047BC6794E}" type="parTrans" cxnId="{C4F9A05F-D03E-C641-9055-595E31180DED}">
      <dgm:prSet/>
      <dgm:spPr/>
      <dgm:t>
        <a:bodyPr/>
        <a:lstStyle/>
        <a:p>
          <a:endParaRPr lang="en-US" sz="1400"/>
        </a:p>
      </dgm:t>
    </dgm:pt>
    <dgm:pt modelId="{091FB1B6-FE8D-5346-9A08-2E3A80DD2C65}" type="sibTrans" cxnId="{C4F9A05F-D03E-C641-9055-595E31180DED}">
      <dgm:prSet/>
      <dgm:spPr/>
      <dgm:t>
        <a:bodyPr/>
        <a:lstStyle/>
        <a:p>
          <a:endParaRPr lang="en-US"/>
        </a:p>
      </dgm:t>
    </dgm:pt>
    <dgm:pt modelId="{4EEA5CFB-FF85-C444-9F6A-3FBFFF6C047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83478F35-0C93-6242-BEA2-B0E8CBE3D70B}" type="parTrans" cxnId="{9FF341DD-9024-B541-BE70-209F8AA21F15}">
      <dgm:prSet/>
      <dgm:spPr/>
      <dgm:t>
        <a:bodyPr/>
        <a:lstStyle/>
        <a:p>
          <a:endParaRPr lang="en-US" sz="1400"/>
        </a:p>
      </dgm:t>
    </dgm:pt>
    <dgm:pt modelId="{05C4A002-EE74-BE4A-A51C-E46EFA5D2DF0}" type="sibTrans" cxnId="{9FF341DD-9024-B541-BE70-209F8AA21F15}">
      <dgm:prSet/>
      <dgm:spPr/>
      <dgm:t>
        <a:bodyPr/>
        <a:lstStyle/>
        <a:p>
          <a:endParaRPr lang="en-US"/>
        </a:p>
      </dgm:t>
    </dgm:pt>
    <dgm:pt modelId="{25947F2B-5877-574C-87A8-9B91344C43C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7F06BBF6-E572-C940-9523-7984EF315DA2}" type="parTrans" cxnId="{C05DD233-159F-0349-808A-07BCAB4CAEA0}">
      <dgm:prSet/>
      <dgm:spPr/>
      <dgm:t>
        <a:bodyPr/>
        <a:lstStyle/>
        <a:p>
          <a:endParaRPr lang="en-US" sz="1400"/>
        </a:p>
      </dgm:t>
    </dgm:pt>
    <dgm:pt modelId="{BBB9D958-59BF-DB4F-B13E-7EAAB63CDA98}" type="sibTrans" cxnId="{C05DD233-159F-0349-808A-07BCAB4CAEA0}">
      <dgm:prSet/>
      <dgm:spPr/>
      <dgm:t>
        <a:bodyPr/>
        <a:lstStyle/>
        <a:p>
          <a:endParaRPr lang="en-US"/>
        </a:p>
      </dgm:t>
    </dgm:pt>
    <dgm:pt modelId="{EFF7ACBE-A0C4-AF41-9976-69D32F8FB0DE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7171671F-9C3E-C243-A1C6-F2098D005084}" type="parTrans" cxnId="{17342623-D3DB-D84F-9418-464E517D0B7A}">
      <dgm:prSet/>
      <dgm:spPr/>
      <dgm:t>
        <a:bodyPr/>
        <a:lstStyle/>
        <a:p>
          <a:endParaRPr lang="en-US" sz="1400"/>
        </a:p>
      </dgm:t>
    </dgm:pt>
    <dgm:pt modelId="{7A5C267F-D774-894F-BD1A-F5000CA894EE}" type="sibTrans" cxnId="{17342623-D3DB-D84F-9418-464E517D0B7A}">
      <dgm:prSet/>
      <dgm:spPr/>
      <dgm:t>
        <a:bodyPr/>
        <a:lstStyle/>
        <a:p>
          <a:endParaRPr lang="en-US"/>
        </a:p>
      </dgm:t>
    </dgm:pt>
    <dgm:pt modelId="{35269B7D-3641-3649-9A64-4494CA3E92E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370ADE25-33D7-CE40-9851-EF5E45F92A06}" type="parTrans" cxnId="{C26E138E-6287-A643-88C9-E8B8387E241D}">
      <dgm:prSet/>
      <dgm:spPr/>
      <dgm:t>
        <a:bodyPr/>
        <a:lstStyle/>
        <a:p>
          <a:endParaRPr lang="en-US" sz="1400"/>
        </a:p>
      </dgm:t>
    </dgm:pt>
    <dgm:pt modelId="{8552C720-8483-C04D-99B2-17DE484E9A9A}" type="sibTrans" cxnId="{C26E138E-6287-A643-88C9-E8B8387E241D}">
      <dgm:prSet/>
      <dgm:spPr/>
      <dgm:t>
        <a:bodyPr/>
        <a:lstStyle/>
        <a:p>
          <a:endParaRPr lang="en-US"/>
        </a:p>
      </dgm:t>
    </dgm:pt>
    <dgm:pt modelId="{6BCDF9B2-7845-AE4E-8D37-705C85B3FFF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4862.5 g?</a:t>
          </a:r>
        </a:p>
      </dgm:t>
    </dgm:pt>
    <dgm:pt modelId="{4E796D49-FAD9-5A4E-9D0C-1EEEE87CFDF4}" type="parTrans" cxnId="{9D01958C-AEB3-5C48-923A-A814E3449A13}">
      <dgm:prSet/>
      <dgm:spPr/>
      <dgm:t>
        <a:bodyPr/>
        <a:lstStyle/>
        <a:p>
          <a:endParaRPr lang="en-US" sz="1400"/>
        </a:p>
      </dgm:t>
    </dgm:pt>
    <dgm:pt modelId="{66669F52-0A55-124D-A790-9EF049836A9C}" type="sibTrans" cxnId="{9D01958C-AEB3-5C48-923A-A814E3449A13}">
      <dgm:prSet/>
      <dgm:spPr/>
      <dgm:t>
        <a:bodyPr/>
        <a:lstStyle/>
        <a:p>
          <a:endParaRPr lang="en-US"/>
        </a:p>
      </dgm:t>
    </dgm:pt>
    <dgm:pt modelId="{99A30BFA-571E-DB4C-94FD-284223F5D4A6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42.85 mm?</a:t>
          </a:r>
        </a:p>
      </dgm:t>
    </dgm:pt>
    <dgm:pt modelId="{8FEB0116-7A44-3D46-A0BF-35265BAD03B8}" type="parTrans" cxnId="{59783C7E-6A0E-8E41-9492-CC9642A85996}">
      <dgm:prSet/>
      <dgm:spPr/>
      <dgm:t>
        <a:bodyPr/>
        <a:lstStyle/>
        <a:p>
          <a:endParaRPr lang="en-US" sz="1400"/>
        </a:p>
      </dgm:t>
    </dgm:pt>
    <dgm:pt modelId="{9A124EB5-F04B-0042-A8D6-B47300AF3CBF}" type="sibTrans" cxnId="{59783C7E-6A0E-8E41-9492-CC9642A85996}">
      <dgm:prSet/>
      <dgm:spPr/>
      <dgm:t>
        <a:bodyPr/>
        <a:lstStyle/>
        <a:p>
          <a:endParaRPr lang="en-US"/>
        </a:p>
      </dgm:t>
    </dgm:pt>
    <dgm:pt modelId="{2E1D42BB-E468-794F-9BEF-B0C5633D19E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1C2C2393-2667-854B-ABBB-2CF626313706}" type="parTrans" cxnId="{32FC9C96-7B4A-0543-944A-9C1891B809EB}">
      <dgm:prSet/>
      <dgm:spPr/>
      <dgm:t>
        <a:bodyPr/>
        <a:lstStyle/>
        <a:p>
          <a:endParaRPr lang="en-US" sz="1400"/>
        </a:p>
      </dgm:t>
    </dgm:pt>
    <dgm:pt modelId="{C81E6AB3-B7B9-2F42-A15B-F14A11B0428C}" type="sibTrans" cxnId="{32FC9C96-7B4A-0543-944A-9C1891B809EB}">
      <dgm:prSet/>
      <dgm:spPr/>
      <dgm:t>
        <a:bodyPr/>
        <a:lstStyle/>
        <a:p>
          <a:endParaRPr lang="en-US"/>
        </a:p>
      </dgm:t>
    </dgm:pt>
    <dgm:pt modelId="{0DEF97ED-CE9C-4F48-B332-D01E194F568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DD711458-EC38-364D-9C6F-8FB58A688BCD}" type="parTrans" cxnId="{C38D7F75-A61F-5544-80C0-CB5C1A13D353}">
      <dgm:prSet/>
      <dgm:spPr/>
      <dgm:t>
        <a:bodyPr/>
        <a:lstStyle/>
        <a:p>
          <a:endParaRPr lang="en-US" sz="1400"/>
        </a:p>
      </dgm:t>
    </dgm:pt>
    <dgm:pt modelId="{D467C59B-FD5A-E04E-823B-22F4715EC6B8}" type="sibTrans" cxnId="{C38D7F75-A61F-5544-80C0-CB5C1A13D353}">
      <dgm:prSet/>
      <dgm:spPr/>
      <dgm:t>
        <a:bodyPr/>
        <a:lstStyle/>
        <a:p>
          <a:endParaRPr lang="en-US"/>
        </a:p>
      </dgm:t>
    </dgm:pt>
    <dgm:pt modelId="{37403EB0-1F6D-764F-B87F-92FC07AB2E2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C4B6D2ED-F7B1-D84A-A95D-985C9C037E45}" type="parTrans" cxnId="{17ED8CAF-21F7-3A49-BBCB-C30809774970}">
      <dgm:prSet/>
      <dgm:spPr/>
      <dgm:t>
        <a:bodyPr/>
        <a:lstStyle/>
        <a:p>
          <a:endParaRPr lang="en-US" sz="1400"/>
        </a:p>
      </dgm:t>
    </dgm:pt>
    <dgm:pt modelId="{0209FF59-181A-294E-8A06-388A7D015C83}" type="sibTrans" cxnId="{17ED8CAF-21F7-3A49-BBCB-C30809774970}">
      <dgm:prSet/>
      <dgm:spPr/>
      <dgm:t>
        <a:bodyPr/>
        <a:lstStyle/>
        <a:p>
          <a:endParaRPr lang="en-US"/>
        </a:p>
      </dgm:t>
    </dgm:pt>
    <dgm:pt modelId="{AD2E625D-88A0-6C44-8B10-ABB356E2BE6A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body mass less than 4612.5 g?</a:t>
          </a:r>
        </a:p>
      </dgm:t>
    </dgm:pt>
    <dgm:pt modelId="{FE0A862F-0B32-D747-B8AF-5E4FBCD20DA9}" type="parTrans" cxnId="{41442A1F-AB61-B148-BBC1-016100E08994}">
      <dgm:prSet/>
      <dgm:spPr/>
      <dgm:t>
        <a:bodyPr/>
        <a:lstStyle/>
        <a:p>
          <a:endParaRPr lang="en-US" sz="1400"/>
        </a:p>
      </dgm:t>
    </dgm:pt>
    <dgm:pt modelId="{DCF28315-B8F6-2A4A-974C-86F2CE811B8A}" type="sibTrans" cxnId="{41442A1F-AB61-B148-BBC1-016100E08994}">
      <dgm:prSet/>
      <dgm:spPr/>
      <dgm:t>
        <a:bodyPr/>
        <a:lstStyle/>
        <a:p>
          <a:endParaRPr lang="en-US"/>
        </a:p>
      </dgm:t>
    </dgm:pt>
    <dgm:pt modelId="{6BD32BF0-2FCB-3A4D-B819-C9E7D9FA9DAD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44.5 mm?</a:t>
          </a:r>
        </a:p>
      </dgm:t>
    </dgm:pt>
    <dgm:pt modelId="{27B97B54-8CB7-574D-B45A-94C976BEED81}" type="parTrans" cxnId="{64CC492E-AA0B-CD43-AF5A-DAEE75CDB117}">
      <dgm:prSet/>
      <dgm:spPr/>
      <dgm:t>
        <a:bodyPr/>
        <a:lstStyle/>
        <a:p>
          <a:endParaRPr lang="en-US"/>
        </a:p>
      </dgm:t>
    </dgm:pt>
    <dgm:pt modelId="{58D69D72-C733-BC44-B248-EA1A8CBDE0A8}" type="sibTrans" cxnId="{64CC492E-AA0B-CD43-AF5A-DAEE75CDB117}">
      <dgm:prSet/>
      <dgm:spPr/>
      <dgm:t>
        <a:bodyPr/>
        <a:lstStyle/>
        <a:p>
          <a:endParaRPr lang="en-US"/>
        </a:p>
      </dgm:t>
    </dgm:pt>
    <dgm:pt modelId="{FFD7F069-2DE9-9445-917A-82F8DCA4E7F8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80C09D5A-858B-754A-8280-073A945C85C2}" type="parTrans" cxnId="{6EBE1745-CD00-0C48-9046-75FF0E7BBE59}">
      <dgm:prSet/>
      <dgm:spPr/>
      <dgm:t>
        <a:bodyPr/>
        <a:lstStyle/>
        <a:p>
          <a:endParaRPr lang="en-US"/>
        </a:p>
      </dgm:t>
    </dgm:pt>
    <dgm:pt modelId="{0AF7CFA6-16CE-0D4D-88F1-539078F5A966}" type="sibTrans" cxnId="{6EBE1745-CD00-0C48-9046-75FF0E7BBE59}">
      <dgm:prSet/>
      <dgm:spPr/>
      <dgm:t>
        <a:bodyPr/>
        <a:lstStyle/>
        <a:p>
          <a:endParaRPr lang="en-US"/>
        </a:p>
      </dgm:t>
    </dgm:pt>
    <dgm:pt modelId="{97BF6702-D0D3-3845-9208-E1801F13C8CD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46.55 mm?</a:t>
          </a:r>
        </a:p>
      </dgm:t>
    </dgm:pt>
    <dgm:pt modelId="{1DD1E214-DC48-0441-BBF6-6421B7C2543A}" type="parTrans" cxnId="{E7B04672-0189-944D-A9E7-B10F937CB185}">
      <dgm:prSet/>
      <dgm:spPr/>
      <dgm:t>
        <a:bodyPr/>
        <a:lstStyle/>
        <a:p>
          <a:endParaRPr lang="en-US"/>
        </a:p>
      </dgm:t>
    </dgm:pt>
    <dgm:pt modelId="{3964C4D8-B2AD-0841-9807-B01A3A25A9BC}" type="sibTrans" cxnId="{E7B04672-0189-944D-A9E7-B10F937CB185}">
      <dgm:prSet/>
      <dgm:spPr/>
      <dgm:t>
        <a:bodyPr/>
        <a:lstStyle/>
        <a:p>
          <a:endParaRPr lang="en-US"/>
        </a:p>
      </dgm:t>
    </dgm:pt>
    <dgm:pt modelId="{5336D9BC-C9D2-AC41-B32F-BF800A1BE272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Adelie</a:t>
          </a:r>
        </a:p>
      </dgm:t>
    </dgm:pt>
    <dgm:pt modelId="{0BA66484-7921-0A42-860C-75FD1E8A5ADC}" type="parTrans" cxnId="{E4C0C1DC-3D12-6542-B9A6-9625FA2F58BD}">
      <dgm:prSet/>
      <dgm:spPr/>
      <dgm:t>
        <a:bodyPr/>
        <a:lstStyle/>
        <a:p>
          <a:endParaRPr lang="en-US"/>
        </a:p>
      </dgm:t>
    </dgm:pt>
    <dgm:pt modelId="{C69F4C1C-DFFF-384B-80D5-F4C0116F39EA}" type="sibTrans" cxnId="{E4C0C1DC-3D12-6542-B9A6-9625FA2F58BD}">
      <dgm:prSet/>
      <dgm:spPr/>
      <dgm:t>
        <a:bodyPr/>
        <a:lstStyle/>
        <a:p>
          <a:endParaRPr lang="en-US"/>
        </a:p>
      </dgm:t>
    </dgm:pt>
    <dgm:pt modelId="{3F984CCB-88F5-1F48-8E41-9577A6652D77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5E79BA91-05AA-AF45-90B0-465B8AE790A2}" type="parTrans" cxnId="{D081F01B-D840-2A44-A858-DD99E5A5A846}">
      <dgm:prSet/>
      <dgm:spPr/>
      <dgm:t>
        <a:bodyPr/>
        <a:lstStyle/>
        <a:p>
          <a:endParaRPr lang="en-US"/>
        </a:p>
      </dgm:t>
    </dgm:pt>
    <dgm:pt modelId="{47A453D8-5B97-7140-9EF2-ACEB4D2E7985}" type="sibTrans" cxnId="{D081F01B-D840-2A44-A858-DD99E5A5A846}">
      <dgm:prSet/>
      <dgm:spPr/>
      <dgm:t>
        <a:bodyPr/>
        <a:lstStyle/>
        <a:p>
          <a:endParaRPr lang="en-US"/>
        </a:p>
      </dgm:t>
    </dgm:pt>
    <dgm:pt modelId="{A5A8E9C3-60DF-5548-9235-4C07AD8E60CC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51.75 mm?</a:t>
          </a:r>
        </a:p>
      </dgm:t>
    </dgm:pt>
    <dgm:pt modelId="{A9FC6B38-CDD7-784A-97CE-5739FAA8B0AC}" type="parTrans" cxnId="{73DF709E-3178-BD48-9537-895766BF0762}">
      <dgm:prSet/>
      <dgm:spPr/>
      <dgm:t>
        <a:bodyPr/>
        <a:lstStyle/>
        <a:p>
          <a:endParaRPr lang="en-US"/>
        </a:p>
      </dgm:t>
    </dgm:pt>
    <dgm:pt modelId="{C6F9E5E5-679B-8449-8B27-90099147A150}" type="sibTrans" cxnId="{73DF709E-3178-BD48-9537-895766BF0762}">
      <dgm:prSet/>
      <dgm:spPr/>
      <dgm:t>
        <a:bodyPr/>
        <a:lstStyle/>
        <a:p>
          <a:endParaRPr lang="en-US"/>
        </a:p>
      </dgm:t>
    </dgm:pt>
    <dgm:pt modelId="{4F57F9B4-7B3B-8641-94E3-5F76D13E9BE5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84B15E01-787D-3C4B-BDDF-911B0E1B36D2}" type="parTrans" cxnId="{92D13172-19A0-1049-8112-D206F8182412}">
      <dgm:prSet/>
      <dgm:spPr/>
      <dgm:t>
        <a:bodyPr/>
        <a:lstStyle/>
        <a:p>
          <a:endParaRPr lang="en-US"/>
        </a:p>
      </dgm:t>
    </dgm:pt>
    <dgm:pt modelId="{CEB2CD04-D965-6B4D-B74C-CFAF57ADC992}" type="sibTrans" cxnId="{92D13172-19A0-1049-8112-D206F8182412}">
      <dgm:prSet/>
      <dgm:spPr/>
      <dgm:t>
        <a:bodyPr/>
        <a:lstStyle/>
        <a:p>
          <a:endParaRPr lang="en-US"/>
        </a:p>
      </dgm:t>
    </dgm:pt>
    <dgm:pt modelId="{BD480461-9F55-4744-B8BA-922C77DFFA81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Is the bill length less than 52.05 mm?</a:t>
          </a:r>
        </a:p>
      </dgm:t>
    </dgm:pt>
    <dgm:pt modelId="{810C64A4-1ABE-8649-8E94-9A8A69400890}" type="parTrans" cxnId="{4C4F90A8-9D04-FE49-A7DC-404833110E0E}">
      <dgm:prSet/>
      <dgm:spPr/>
      <dgm:t>
        <a:bodyPr/>
        <a:lstStyle/>
        <a:p>
          <a:endParaRPr lang="en-US"/>
        </a:p>
      </dgm:t>
    </dgm:pt>
    <dgm:pt modelId="{5719898C-422B-D644-912D-3B63246DDF35}" type="sibTrans" cxnId="{4C4F90A8-9D04-FE49-A7DC-404833110E0E}">
      <dgm:prSet/>
      <dgm:spPr/>
      <dgm:t>
        <a:bodyPr/>
        <a:lstStyle/>
        <a:p>
          <a:endParaRPr lang="en-US"/>
        </a:p>
      </dgm:t>
    </dgm:pt>
    <dgm:pt modelId="{AF711235-3F73-524B-882D-A4EF8C2B0290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Chinstrap</a:t>
          </a:r>
        </a:p>
      </dgm:t>
    </dgm:pt>
    <dgm:pt modelId="{BFB72C44-BC81-A940-90BA-E8659F500C50}" type="parTrans" cxnId="{7F2ED89F-CBE0-624B-82ED-A8C23EE47B3D}">
      <dgm:prSet/>
      <dgm:spPr/>
      <dgm:t>
        <a:bodyPr/>
        <a:lstStyle/>
        <a:p>
          <a:endParaRPr lang="en-US"/>
        </a:p>
      </dgm:t>
    </dgm:pt>
    <dgm:pt modelId="{EFDA926C-C661-F547-9817-DA78C4599ADB}" type="sibTrans" cxnId="{7F2ED89F-CBE0-624B-82ED-A8C23EE47B3D}">
      <dgm:prSet/>
      <dgm:spPr/>
      <dgm:t>
        <a:bodyPr/>
        <a:lstStyle/>
        <a:p>
          <a:endParaRPr lang="en-US"/>
        </a:p>
      </dgm:t>
    </dgm:pt>
    <dgm:pt modelId="{EACFD355-099C-C541-ABA4-24F99EDC3FF9}">
      <dgm:prSet phldrT="[Text]" custT="1"/>
      <dgm:spPr/>
      <dgm:t>
        <a:bodyPr/>
        <a:lstStyle/>
        <a:p>
          <a:pPr>
            <a:buAutoNum type="arabicPeriod"/>
          </a:pPr>
          <a:r>
            <a:rPr lang="en-US" sz="300" dirty="0">
              <a:solidFill>
                <a:schemeClr val="accent1"/>
              </a:solidFill>
            </a:rPr>
            <a:t>Gentoo</a:t>
          </a:r>
        </a:p>
      </dgm:t>
    </dgm:pt>
    <dgm:pt modelId="{6E805F2D-DCBA-C345-9802-A8C6C102E8B2}" type="parTrans" cxnId="{5BB834DC-2EAF-DF47-A12B-BF5F4877701C}">
      <dgm:prSet/>
      <dgm:spPr/>
      <dgm:t>
        <a:bodyPr/>
        <a:lstStyle/>
        <a:p>
          <a:endParaRPr lang="en-US"/>
        </a:p>
      </dgm:t>
    </dgm:pt>
    <dgm:pt modelId="{4D9CF5A1-84FB-574E-B544-9DC0D2423E0F}" type="sibTrans" cxnId="{5BB834DC-2EAF-DF47-A12B-BF5F4877701C}">
      <dgm:prSet/>
      <dgm:spPr/>
      <dgm:t>
        <a:bodyPr/>
        <a:lstStyle/>
        <a:p>
          <a:endParaRPr lang="en-US"/>
        </a:p>
      </dgm:t>
    </dgm:pt>
    <dgm:pt modelId="{AF4BF0B3-403B-D541-B9FD-330D3A4A8B9B}" type="pres">
      <dgm:prSet presAssocID="{EB316984-7485-7345-97B7-6CEA07BE30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EB301-1A90-AC45-B302-E968EB1B74EF}" type="pres">
      <dgm:prSet presAssocID="{863BA38D-05C9-D44E-82BC-56A77464396F}" presName="hierRoot1" presStyleCnt="0"/>
      <dgm:spPr/>
    </dgm:pt>
    <dgm:pt modelId="{08C65570-5ABA-5A4A-8D3A-C298436BD4A6}" type="pres">
      <dgm:prSet presAssocID="{863BA38D-05C9-D44E-82BC-56A77464396F}" presName="composite" presStyleCnt="0"/>
      <dgm:spPr/>
    </dgm:pt>
    <dgm:pt modelId="{90EF6AE4-913B-0043-A653-B849CB8985FD}" type="pres">
      <dgm:prSet presAssocID="{863BA38D-05C9-D44E-82BC-56A77464396F}" presName="background" presStyleLbl="node0" presStyleIdx="0" presStyleCnt="1"/>
      <dgm:spPr/>
    </dgm:pt>
    <dgm:pt modelId="{32A2D4F9-1930-6046-B5C9-9B7B00EEBAFD}" type="pres">
      <dgm:prSet presAssocID="{863BA38D-05C9-D44E-82BC-56A77464396F}" presName="text" presStyleLbl="fgAcc0" presStyleIdx="0" presStyleCnt="1">
        <dgm:presLayoutVars>
          <dgm:chPref val="3"/>
        </dgm:presLayoutVars>
      </dgm:prSet>
      <dgm:spPr/>
    </dgm:pt>
    <dgm:pt modelId="{5FAA2251-8995-4F4A-BEC3-7D9CFE1B6F66}" type="pres">
      <dgm:prSet presAssocID="{863BA38D-05C9-D44E-82BC-56A77464396F}" presName="hierChild2" presStyleCnt="0"/>
      <dgm:spPr/>
    </dgm:pt>
    <dgm:pt modelId="{9A48A44E-44AF-9F4C-8D6C-AC95A7A85B67}" type="pres">
      <dgm:prSet presAssocID="{8DB0287E-DFB3-3140-AA4B-F817A0BA9EB3}" presName="Name10" presStyleLbl="parChTrans1D2" presStyleIdx="0" presStyleCnt="2"/>
      <dgm:spPr/>
    </dgm:pt>
    <dgm:pt modelId="{CA624651-F5E2-1A43-BB9E-88EF13F36E6A}" type="pres">
      <dgm:prSet presAssocID="{E576C2D7-D332-BD40-8199-BB710141B60F}" presName="hierRoot2" presStyleCnt="0"/>
      <dgm:spPr/>
    </dgm:pt>
    <dgm:pt modelId="{DF025420-95E8-B947-97EB-B381A6B1BBA0}" type="pres">
      <dgm:prSet presAssocID="{E576C2D7-D332-BD40-8199-BB710141B60F}" presName="composite2" presStyleCnt="0"/>
      <dgm:spPr/>
    </dgm:pt>
    <dgm:pt modelId="{2A1DB734-C27F-094A-9D8B-DE5CFE2B5B71}" type="pres">
      <dgm:prSet presAssocID="{E576C2D7-D332-BD40-8199-BB710141B60F}" presName="background2" presStyleLbl="node2" presStyleIdx="0" presStyleCnt="2"/>
      <dgm:spPr/>
    </dgm:pt>
    <dgm:pt modelId="{177EAEFB-FCA1-0648-B15C-B0BA6E7B2508}" type="pres">
      <dgm:prSet presAssocID="{E576C2D7-D332-BD40-8199-BB710141B60F}" presName="text2" presStyleLbl="fgAcc2" presStyleIdx="0" presStyleCnt="2">
        <dgm:presLayoutVars>
          <dgm:chPref val="3"/>
        </dgm:presLayoutVars>
      </dgm:prSet>
      <dgm:spPr/>
    </dgm:pt>
    <dgm:pt modelId="{6BA271FC-5B9F-CB40-B480-3A0F87998DB4}" type="pres">
      <dgm:prSet presAssocID="{E576C2D7-D332-BD40-8199-BB710141B60F}" presName="hierChild3" presStyleCnt="0"/>
      <dgm:spPr/>
    </dgm:pt>
    <dgm:pt modelId="{ED98506E-7915-4148-B9F1-29E61306A491}" type="pres">
      <dgm:prSet presAssocID="{CA986089-0F17-F344-BF62-79E9584019D7}" presName="Name17" presStyleLbl="parChTrans1D3" presStyleIdx="0" presStyleCnt="4"/>
      <dgm:spPr/>
    </dgm:pt>
    <dgm:pt modelId="{BE274AE8-EAAC-B04F-BB27-62C2D8755BB2}" type="pres">
      <dgm:prSet presAssocID="{FE840B37-210F-E44F-8BBD-D09915AF5646}" presName="hierRoot3" presStyleCnt="0"/>
      <dgm:spPr/>
    </dgm:pt>
    <dgm:pt modelId="{1AB30584-312C-044E-A0A8-44D0D01A9A51}" type="pres">
      <dgm:prSet presAssocID="{FE840B37-210F-E44F-8BBD-D09915AF5646}" presName="composite3" presStyleCnt="0"/>
      <dgm:spPr/>
    </dgm:pt>
    <dgm:pt modelId="{05251B8D-0CF7-9342-927A-D9716AA85459}" type="pres">
      <dgm:prSet presAssocID="{FE840B37-210F-E44F-8BBD-D09915AF5646}" presName="background3" presStyleLbl="node3" presStyleIdx="0" presStyleCnt="4"/>
      <dgm:spPr/>
    </dgm:pt>
    <dgm:pt modelId="{6261D4A6-787C-2A4A-9292-CA7A6E35CE25}" type="pres">
      <dgm:prSet presAssocID="{FE840B37-210F-E44F-8BBD-D09915AF5646}" presName="text3" presStyleLbl="fgAcc3" presStyleIdx="0" presStyleCnt="4">
        <dgm:presLayoutVars>
          <dgm:chPref val="3"/>
        </dgm:presLayoutVars>
      </dgm:prSet>
      <dgm:spPr/>
    </dgm:pt>
    <dgm:pt modelId="{BE8580E4-136A-2B42-B06D-0993B81A97E9}" type="pres">
      <dgm:prSet presAssocID="{FE840B37-210F-E44F-8BBD-D09915AF5646}" presName="hierChild4" presStyleCnt="0"/>
      <dgm:spPr/>
    </dgm:pt>
    <dgm:pt modelId="{FB317D04-8AEA-794C-B9F9-DE31E1C6120F}" type="pres">
      <dgm:prSet presAssocID="{2193387F-9016-664F-A44B-98CF41C44C57}" presName="Name23" presStyleLbl="parChTrans1D4" presStyleIdx="0" presStyleCnt="61"/>
      <dgm:spPr/>
    </dgm:pt>
    <dgm:pt modelId="{C59395B4-8C9D-B842-A950-07D8CC8678BF}" type="pres">
      <dgm:prSet presAssocID="{7BC528F7-A299-1549-A33B-FB287C3CB6B7}" presName="hierRoot4" presStyleCnt="0"/>
      <dgm:spPr/>
    </dgm:pt>
    <dgm:pt modelId="{C6AC93F7-4C7A-8643-94AA-E7C4D2AF742F}" type="pres">
      <dgm:prSet presAssocID="{7BC528F7-A299-1549-A33B-FB287C3CB6B7}" presName="composite4" presStyleCnt="0"/>
      <dgm:spPr/>
    </dgm:pt>
    <dgm:pt modelId="{DD49BC49-6A66-2746-A47A-A69256AF2872}" type="pres">
      <dgm:prSet presAssocID="{7BC528F7-A299-1549-A33B-FB287C3CB6B7}" presName="background4" presStyleLbl="node4" presStyleIdx="0" presStyleCnt="61"/>
      <dgm:spPr/>
    </dgm:pt>
    <dgm:pt modelId="{B02A1871-4A60-5646-98FB-7F6E6ABA438D}" type="pres">
      <dgm:prSet presAssocID="{7BC528F7-A299-1549-A33B-FB287C3CB6B7}" presName="text4" presStyleLbl="fgAcc4" presStyleIdx="0" presStyleCnt="61">
        <dgm:presLayoutVars>
          <dgm:chPref val="3"/>
        </dgm:presLayoutVars>
      </dgm:prSet>
      <dgm:spPr/>
    </dgm:pt>
    <dgm:pt modelId="{C1177C1D-E236-774C-A67C-CE1B9430D2EB}" type="pres">
      <dgm:prSet presAssocID="{7BC528F7-A299-1549-A33B-FB287C3CB6B7}" presName="hierChild5" presStyleCnt="0"/>
      <dgm:spPr/>
    </dgm:pt>
    <dgm:pt modelId="{F7D4DB31-864D-5E49-9B47-D922B7688869}" type="pres">
      <dgm:prSet presAssocID="{7F36F584-3183-4244-97FA-F8569C60BA66}" presName="Name23" presStyleLbl="parChTrans1D4" presStyleIdx="1" presStyleCnt="61"/>
      <dgm:spPr/>
    </dgm:pt>
    <dgm:pt modelId="{66FDA73C-9492-1048-BCF7-751D64755E5E}" type="pres">
      <dgm:prSet presAssocID="{D218A0DC-A592-BC4A-ABDA-AC724C3A0381}" presName="hierRoot4" presStyleCnt="0"/>
      <dgm:spPr/>
    </dgm:pt>
    <dgm:pt modelId="{61EF8D15-6C24-D34D-A23A-C738DDA89E4F}" type="pres">
      <dgm:prSet presAssocID="{D218A0DC-A592-BC4A-ABDA-AC724C3A0381}" presName="composite4" presStyleCnt="0"/>
      <dgm:spPr/>
    </dgm:pt>
    <dgm:pt modelId="{20544B54-38F2-994B-A883-E194C11A1042}" type="pres">
      <dgm:prSet presAssocID="{D218A0DC-A592-BC4A-ABDA-AC724C3A0381}" presName="background4" presStyleLbl="node4" presStyleIdx="1" presStyleCnt="61"/>
      <dgm:spPr/>
    </dgm:pt>
    <dgm:pt modelId="{28CE87CE-393C-D848-A012-EFC1B2478A03}" type="pres">
      <dgm:prSet presAssocID="{D218A0DC-A592-BC4A-ABDA-AC724C3A0381}" presName="text4" presStyleLbl="fgAcc4" presStyleIdx="1" presStyleCnt="61">
        <dgm:presLayoutVars>
          <dgm:chPref val="3"/>
        </dgm:presLayoutVars>
      </dgm:prSet>
      <dgm:spPr/>
    </dgm:pt>
    <dgm:pt modelId="{85751DAA-15BB-AC47-8DB9-5AA87D381C84}" type="pres">
      <dgm:prSet presAssocID="{D218A0DC-A592-BC4A-ABDA-AC724C3A0381}" presName="hierChild5" presStyleCnt="0"/>
      <dgm:spPr/>
    </dgm:pt>
    <dgm:pt modelId="{D9459924-3A13-D64C-B5A3-136DAC382845}" type="pres">
      <dgm:prSet presAssocID="{5F9431D4-8495-B64B-A4A3-B53930AA5027}" presName="Name23" presStyleLbl="parChTrans1D4" presStyleIdx="2" presStyleCnt="61"/>
      <dgm:spPr/>
    </dgm:pt>
    <dgm:pt modelId="{B90AEAF8-FB18-3A47-A0FC-4501137330C2}" type="pres">
      <dgm:prSet presAssocID="{A4DBA13E-CFBD-8C49-BDA7-1136104CDC91}" presName="hierRoot4" presStyleCnt="0"/>
      <dgm:spPr/>
    </dgm:pt>
    <dgm:pt modelId="{0F69D7BC-1CC2-0541-9DA3-685DF3A27386}" type="pres">
      <dgm:prSet presAssocID="{A4DBA13E-CFBD-8C49-BDA7-1136104CDC91}" presName="composite4" presStyleCnt="0"/>
      <dgm:spPr/>
    </dgm:pt>
    <dgm:pt modelId="{FC6F0162-BAD8-C74C-B6D8-DE83AEDB3A5A}" type="pres">
      <dgm:prSet presAssocID="{A4DBA13E-CFBD-8C49-BDA7-1136104CDC91}" presName="background4" presStyleLbl="node4" presStyleIdx="2" presStyleCnt="61"/>
      <dgm:spPr/>
    </dgm:pt>
    <dgm:pt modelId="{68A47FF4-9AFD-F44C-957B-D0C6BCDB469D}" type="pres">
      <dgm:prSet presAssocID="{A4DBA13E-CFBD-8C49-BDA7-1136104CDC91}" presName="text4" presStyleLbl="fgAcc4" presStyleIdx="2" presStyleCnt="61">
        <dgm:presLayoutVars>
          <dgm:chPref val="3"/>
        </dgm:presLayoutVars>
      </dgm:prSet>
      <dgm:spPr/>
    </dgm:pt>
    <dgm:pt modelId="{2237E71A-8331-DB41-BEEE-487FAAD54CB2}" type="pres">
      <dgm:prSet presAssocID="{A4DBA13E-CFBD-8C49-BDA7-1136104CDC91}" presName="hierChild5" presStyleCnt="0"/>
      <dgm:spPr/>
    </dgm:pt>
    <dgm:pt modelId="{693D8DE2-B27D-6147-8696-12C6673DED76}" type="pres">
      <dgm:prSet presAssocID="{98E5091A-36A3-5744-854C-F5CF4460CE98}" presName="Name23" presStyleLbl="parChTrans1D4" presStyleIdx="3" presStyleCnt="61"/>
      <dgm:spPr/>
    </dgm:pt>
    <dgm:pt modelId="{81F0BC38-166C-204F-A553-6BF1DF2FC0F1}" type="pres">
      <dgm:prSet presAssocID="{415B8B93-6274-644A-B5A0-26357F76BD7B}" presName="hierRoot4" presStyleCnt="0"/>
      <dgm:spPr/>
    </dgm:pt>
    <dgm:pt modelId="{76A892A2-4173-BE4F-A466-E1416AE4F0CD}" type="pres">
      <dgm:prSet presAssocID="{415B8B93-6274-644A-B5A0-26357F76BD7B}" presName="composite4" presStyleCnt="0"/>
      <dgm:spPr/>
    </dgm:pt>
    <dgm:pt modelId="{A7568F3A-2A48-D34B-8853-D87B43373E78}" type="pres">
      <dgm:prSet presAssocID="{415B8B93-6274-644A-B5A0-26357F76BD7B}" presName="background4" presStyleLbl="node4" presStyleIdx="3" presStyleCnt="61"/>
      <dgm:spPr/>
    </dgm:pt>
    <dgm:pt modelId="{4C0B3D70-47D1-734B-B34D-0D183FDB5A6C}" type="pres">
      <dgm:prSet presAssocID="{415B8B93-6274-644A-B5A0-26357F76BD7B}" presName="text4" presStyleLbl="fgAcc4" presStyleIdx="3" presStyleCnt="61">
        <dgm:presLayoutVars>
          <dgm:chPref val="3"/>
        </dgm:presLayoutVars>
      </dgm:prSet>
      <dgm:spPr/>
    </dgm:pt>
    <dgm:pt modelId="{08ED9E64-62C5-B847-8070-79A993D5E8DF}" type="pres">
      <dgm:prSet presAssocID="{415B8B93-6274-644A-B5A0-26357F76BD7B}" presName="hierChild5" presStyleCnt="0"/>
      <dgm:spPr/>
    </dgm:pt>
    <dgm:pt modelId="{0C69E7FB-642C-E741-B954-176C888B76DD}" type="pres">
      <dgm:prSet presAssocID="{340D3F0F-6484-D048-A00D-663EC957B6E1}" presName="Name23" presStyleLbl="parChTrans1D4" presStyleIdx="4" presStyleCnt="61"/>
      <dgm:spPr/>
    </dgm:pt>
    <dgm:pt modelId="{4B010362-C061-2544-BB52-0292012EE67E}" type="pres">
      <dgm:prSet presAssocID="{DA04280D-C23F-5649-B437-142CBDEF6F46}" presName="hierRoot4" presStyleCnt="0"/>
      <dgm:spPr/>
    </dgm:pt>
    <dgm:pt modelId="{09298823-D25D-6F43-B7A2-BD8B6F9EC3E1}" type="pres">
      <dgm:prSet presAssocID="{DA04280D-C23F-5649-B437-142CBDEF6F46}" presName="composite4" presStyleCnt="0"/>
      <dgm:spPr/>
    </dgm:pt>
    <dgm:pt modelId="{EB25F331-A0A5-794F-ABC0-AAE26D3B1486}" type="pres">
      <dgm:prSet presAssocID="{DA04280D-C23F-5649-B437-142CBDEF6F46}" presName="background4" presStyleLbl="node4" presStyleIdx="4" presStyleCnt="61"/>
      <dgm:spPr/>
    </dgm:pt>
    <dgm:pt modelId="{6D3AA7A7-1945-674F-A1ED-C87CD02526E4}" type="pres">
      <dgm:prSet presAssocID="{DA04280D-C23F-5649-B437-142CBDEF6F46}" presName="text4" presStyleLbl="fgAcc4" presStyleIdx="4" presStyleCnt="61">
        <dgm:presLayoutVars>
          <dgm:chPref val="3"/>
        </dgm:presLayoutVars>
      </dgm:prSet>
      <dgm:spPr/>
    </dgm:pt>
    <dgm:pt modelId="{C8DBDD1B-8B48-CA4F-88EB-AA0D72A70C92}" type="pres">
      <dgm:prSet presAssocID="{DA04280D-C23F-5649-B437-142CBDEF6F46}" presName="hierChild5" presStyleCnt="0"/>
      <dgm:spPr/>
    </dgm:pt>
    <dgm:pt modelId="{018D3D52-6B5E-DD40-A83E-E83154AF8E6B}" type="pres">
      <dgm:prSet presAssocID="{24252C53-205B-F640-A292-4366486D6F09}" presName="Name23" presStyleLbl="parChTrans1D4" presStyleIdx="5" presStyleCnt="61"/>
      <dgm:spPr/>
    </dgm:pt>
    <dgm:pt modelId="{E5277AF9-70C6-054E-BD1B-6B09244DDD25}" type="pres">
      <dgm:prSet presAssocID="{1828AF22-ED8F-1142-9B75-DBBF46059737}" presName="hierRoot4" presStyleCnt="0"/>
      <dgm:spPr/>
    </dgm:pt>
    <dgm:pt modelId="{E1F8614B-4744-8D42-A081-AA752860DB16}" type="pres">
      <dgm:prSet presAssocID="{1828AF22-ED8F-1142-9B75-DBBF46059737}" presName="composite4" presStyleCnt="0"/>
      <dgm:spPr/>
    </dgm:pt>
    <dgm:pt modelId="{575070DF-E931-1545-8514-1894364D08FB}" type="pres">
      <dgm:prSet presAssocID="{1828AF22-ED8F-1142-9B75-DBBF46059737}" presName="background4" presStyleLbl="node4" presStyleIdx="5" presStyleCnt="61"/>
      <dgm:spPr/>
    </dgm:pt>
    <dgm:pt modelId="{773B4470-8C03-1D4F-97C9-D487FDE106D2}" type="pres">
      <dgm:prSet presAssocID="{1828AF22-ED8F-1142-9B75-DBBF46059737}" presName="text4" presStyleLbl="fgAcc4" presStyleIdx="5" presStyleCnt="61">
        <dgm:presLayoutVars>
          <dgm:chPref val="3"/>
        </dgm:presLayoutVars>
      </dgm:prSet>
      <dgm:spPr/>
    </dgm:pt>
    <dgm:pt modelId="{AC9412E6-A0E5-AC4A-9340-33A4545F52F5}" type="pres">
      <dgm:prSet presAssocID="{1828AF22-ED8F-1142-9B75-DBBF46059737}" presName="hierChild5" presStyleCnt="0"/>
      <dgm:spPr/>
    </dgm:pt>
    <dgm:pt modelId="{BE1FBFE6-BED0-E14A-AD73-7B00A11BEE64}" type="pres">
      <dgm:prSet presAssocID="{D10C62BD-CCDA-F541-8245-02ABE1CAD778}" presName="Name23" presStyleLbl="parChTrans1D4" presStyleIdx="6" presStyleCnt="61"/>
      <dgm:spPr/>
    </dgm:pt>
    <dgm:pt modelId="{BDE295EC-6718-7C48-9673-EE4E94C8AC03}" type="pres">
      <dgm:prSet presAssocID="{C34E85E7-A57F-7145-A54E-7EABBCCAF8AA}" presName="hierRoot4" presStyleCnt="0"/>
      <dgm:spPr/>
    </dgm:pt>
    <dgm:pt modelId="{1E520E01-D63C-C244-97D0-25CE76143D2B}" type="pres">
      <dgm:prSet presAssocID="{C34E85E7-A57F-7145-A54E-7EABBCCAF8AA}" presName="composite4" presStyleCnt="0"/>
      <dgm:spPr/>
    </dgm:pt>
    <dgm:pt modelId="{C2FA1F02-65A5-AB4F-870B-637DB93EBBA1}" type="pres">
      <dgm:prSet presAssocID="{C34E85E7-A57F-7145-A54E-7EABBCCAF8AA}" presName="background4" presStyleLbl="node4" presStyleIdx="6" presStyleCnt="61"/>
      <dgm:spPr/>
    </dgm:pt>
    <dgm:pt modelId="{15075C6B-0B59-AF47-8F8D-B05868BD6138}" type="pres">
      <dgm:prSet presAssocID="{C34E85E7-A57F-7145-A54E-7EABBCCAF8AA}" presName="text4" presStyleLbl="fgAcc4" presStyleIdx="6" presStyleCnt="61">
        <dgm:presLayoutVars>
          <dgm:chPref val="3"/>
        </dgm:presLayoutVars>
      </dgm:prSet>
      <dgm:spPr/>
    </dgm:pt>
    <dgm:pt modelId="{98E1D4B6-E090-8940-A90C-1808AC3D5ABA}" type="pres">
      <dgm:prSet presAssocID="{C34E85E7-A57F-7145-A54E-7EABBCCAF8AA}" presName="hierChild5" presStyleCnt="0"/>
      <dgm:spPr/>
    </dgm:pt>
    <dgm:pt modelId="{4984C0D4-934D-6641-AB39-ED9EEF855D13}" type="pres">
      <dgm:prSet presAssocID="{68C4FEAA-E083-1F4B-B353-A39DFB7FDA9C}" presName="Name23" presStyleLbl="parChTrans1D4" presStyleIdx="7" presStyleCnt="61"/>
      <dgm:spPr/>
    </dgm:pt>
    <dgm:pt modelId="{704BEE1C-37E6-824F-ABAF-6280420E53FD}" type="pres">
      <dgm:prSet presAssocID="{B69B86C6-8D99-9E42-80F6-34C0EB78BB9F}" presName="hierRoot4" presStyleCnt="0"/>
      <dgm:spPr/>
    </dgm:pt>
    <dgm:pt modelId="{18FB2417-C5F1-AE40-886A-90E6387F4028}" type="pres">
      <dgm:prSet presAssocID="{B69B86C6-8D99-9E42-80F6-34C0EB78BB9F}" presName="composite4" presStyleCnt="0"/>
      <dgm:spPr/>
    </dgm:pt>
    <dgm:pt modelId="{58494B9B-2992-DD49-BD48-866E8F2E33EE}" type="pres">
      <dgm:prSet presAssocID="{B69B86C6-8D99-9E42-80F6-34C0EB78BB9F}" presName="background4" presStyleLbl="node4" presStyleIdx="7" presStyleCnt="61"/>
      <dgm:spPr/>
    </dgm:pt>
    <dgm:pt modelId="{D47F8DA5-76BD-A443-A63F-F437CCC4C48F}" type="pres">
      <dgm:prSet presAssocID="{B69B86C6-8D99-9E42-80F6-34C0EB78BB9F}" presName="text4" presStyleLbl="fgAcc4" presStyleIdx="7" presStyleCnt="61">
        <dgm:presLayoutVars>
          <dgm:chPref val="3"/>
        </dgm:presLayoutVars>
      </dgm:prSet>
      <dgm:spPr/>
    </dgm:pt>
    <dgm:pt modelId="{128565DE-D306-A545-BC4A-987DA466D2CD}" type="pres">
      <dgm:prSet presAssocID="{B69B86C6-8D99-9E42-80F6-34C0EB78BB9F}" presName="hierChild5" presStyleCnt="0"/>
      <dgm:spPr/>
    </dgm:pt>
    <dgm:pt modelId="{F4E57AD6-D6DA-4A4D-B463-6F354486FC83}" type="pres">
      <dgm:prSet presAssocID="{A82416E6-09B9-9E46-BC70-29CF25D920A5}" presName="Name23" presStyleLbl="parChTrans1D4" presStyleIdx="8" presStyleCnt="61"/>
      <dgm:spPr/>
    </dgm:pt>
    <dgm:pt modelId="{926A1A89-B498-E74B-933D-900D99FFFC29}" type="pres">
      <dgm:prSet presAssocID="{08F14616-4BAE-7B4A-A54C-ACD1C49125AF}" presName="hierRoot4" presStyleCnt="0"/>
      <dgm:spPr/>
    </dgm:pt>
    <dgm:pt modelId="{900C71A2-93B8-DB42-B3CC-3D25FBC726F6}" type="pres">
      <dgm:prSet presAssocID="{08F14616-4BAE-7B4A-A54C-ACD1C49125AF}" presName="composite4" presStyleCnt="0"/>
      <dgm:spPr/>
    </dgm:pt>
    <dgm:pt modelId="{9A11D0BC-80DC-6646-8953-BEC7792CF982}" type="pres">
      <dgm:prSet presAssocID="{08F14616-4BAE-7B4A-A54C-ACD1C49125AF}" presName="background4" presStyleLbl="node4" presStyleIdx="8" presStyleCnt="61"/>
      <dgm:spPr/>
    </dgm:pt>
    <dgm:pt modelId="{DC95A9F9-917E-8D4B-B508-23620475F27B}" type="pres">
      <dgm:prSet presAssocID="{08F14616-4BAE-7B4A-A54C-ACD1C49125AF}" presName="text4" presStyleLbl="fgAcc4" presStyleIdx="8" presStyleCnt="61">
        <dgm:presLayoutVars>
          <dgm:chPref val="3"/>
        </dgm:presLayoutVars>
      </dgm:prSet>
      <dgm:spPr/>
    </dgm:pt>
    <dgm:pt modelId="{D6790EDC-3883-D04F-A543-F547AE8B80F9}" type="pres">
      <dgm:prSet presAssocID="{08F14616-4BAE-7B4A-A54C-ACD1C49125AF}" presName="hierChild5" presStyleCnt="0"/>
      <dgm:spPr/>
    </dgm:pt>
    <dgm:pt modelId="{DDCC5EF3-E7A3-4449-BB2B-FEC03251B5E9}" type="pres">
      <dgm:prSet presAssocID="{DD08E03F-EEBF-6744-B802-B1F7C3788627}" presName="Name23" presStyleLbl="parChTrans1D4" presStyleIdx="9" presStyleCnt="61"/>
      <dgm:spPr/>
    </dgm:pt>
    <dgm:pt modelId="{37AC1166-9DD4-5C4E-85A8-8B051FDEE9EB}" type="pres">
      <dgm:prSet presAssocID="{9818E0A8-950F-EB4C-AD9F-EE9330F042E9}" presName="hierRoot4" presStyleCnt="0"/>
      <dgm:spPr/>
    </dgm:pt>
    <dgm:pt modelId="{EF336521-C2CC-7540-B770-2BAE3F68B8E4}" type="pres">
      <dgm:prSet presAssocID="{9818E0A8-950F-EB4C-AD9F-EE9330F042E9}" presName="composite4" presStyleCnt="0"/>
      <dgm:spPr/>
    </dgm:pt>
    <dgm:pt modelId="{01235D16-105D-C742-9864-BA1F6EC15C37}" type="pres">
      <dgm:prSet presAssocID="{9818E0A8-950F-EB4C-AD9F-EE9330F042E9}" presName="background4" presStyleLbl="node4" presStyleIdx="9" presStyleCnt="61"/>
      <dgm:spPr/>
    </dgm:pt>
    <dgm:pt modelId="{9A44A945-56CC-834C-AF79-CFCFBF9D91A4}" type="pres">
      <dgm:prSet presAssocID="{9818E0A8-950F-EB4C-AD9F-EE9330F042E9}" presName="text4" presStyleLbl="fgAcc4" presStyleIdx="9" presStyleCnt="61">
        <dgm:presLayoutVars>
          <dgm:chPref val="3"/>
        </dgm:presLayoutVars>
      </dgm:prSet>
      <dgm:spPr/>
    </dgm:pt>
    <dgm:pt modelId="{9C65A81E-CCC6-A140-862C-F4D0F02ADDA2}" type="pres">
      <dgm:prSet presAssocID="{9818E0A8-950F-EB4C-AD9F-EE9330F042E9}" presName="hierChild5" presStyleCnt="0"/>
      <dgm:spPr/>
    </dgm:pt>
    <dgm:pt modelId="{FB66CA73-3CB5-0047-ACCF-6F21DBEFC2BD}" type="pres">
      <dgm:prSet presAssocID="{30EDD069-031C-764E-9536-900B2DA7B5FD}" presName="Name23" presStyleLbl="parChTrans1D4" presStyleIdx="10" presStyleCnt="61"/>
      <dgm:spPr/>
    </dgm:pt>
    <dgm:pt modelId="{81D0B703-3E28-E747-8CFE-F49F209E755B}" type="pres">
      <dgm:prSet presAssocID="{261B17DC-4C7A-5644-B303-C1BC9B685A26}" presName="hierRoot4" presStyleCnt="0"/>
      <dgm:spPr/>
    </dgm:pt>
    <dgm:pt modelId="{6DF15DB2-41A5-E344-9BE4-97BEED8D69D7}" type="pres">
      <dgm:prSet presAssocID="{261B17DC-4C7A-5644-B303-C1BC9B685A26}" presName="composite4" presStyleCnt="0"/>
      <dgm:spPr/>
    </dgm:pt>
    <dgm:pt modelId="{A50B8DEC-0944-634F-AF7E-756AE850CC25}" type="pres">
      <dgm:prSet presAssocID="{261B17DC-4C7A-5644-B303-C1BC9B685A26}" presName="background4" presStyleLbl="node4" presStyleIdx="10" presStyleCnt="61"/>
      <dgm:spPr/>
    </dgm:pt>
    <dgm:pt modelId="{384FFC59-08B0-5041-8A97-2DF0610A31A7}" type="pres">
      <dgm:prSet presAssocID="{261B17DC-4C7A-5644-B303-C1BC9B685A26}" presName="text4" presStyleLbl="fgAcc4" presStyleIdx="10" presStyleCnt="61">
        <dgm:presLayoutVars>
          <dgm:chPref val="3"/>
        </dgm:presLayoutVars>
      </dgm:prSet>
      <dgm:spPr/>
    </dgm:pt>
    <dgm:pt modelId="{242EDC13-EE72-FC4B-AA23-36BDFEE938F5}" type="pres">
      <dgm:prSet presAssocID="{261B17DC-4C7A-5644-B303-C1BC9B685A26}" presName="hierChild5" presStyleCnt="0"/>
      <dgm:spPr/>
    </dgm:pt>
    <dgm:pt modelId="{C43CD7AD-385B-7F44-9126-E2C5FB3DBD05}" type="pres">
      <dgm:prSet presAssocID="{A79A261B-C13E-5549-A61F-DBB4485760A5}" presName="Name23" presStyleLbl="parChTrans1D4" presStyleIdx="11" presStyleCnt="61"/>
      <dgm:spPr/>
    </dgm:pt>
    <dgm:pt modelId="{6C5FD6AC-6C3B-A34B-ACD2-A8451A254FF9}" type="pres">
      <dgm:prSet presAssocID="{789B1DD6-D864-5C4D-948F-9F80508601FC}" presName="hierRoot4" presStyleCnt="0"/>
      <dgm:spPr/>
    </dgm:pt>
    <dgm:pt modelId="{5652B33F-B3A5-F442-8BB0-FFED3CFA8E3D}" type="pres">
      <dgm:prSet presAssocID="{789B1DD6-D864-5C4D-948F-9F80508601FC}" presName="composite4" presStyleCnt="0"/>
      <dgm:spPr/>
    </dgm:pt>
    <dgm:pt modelId="{AD454816-06ED-5141-8B49-629E005999CC}" type="pres">
      <dgm:prSet presAssocID="{789B1DD6-D864-5C4D-948F-9F80508601FC}" presName="background4" presStyleLbl="node4" presStyleIdx="11" presStyleCnt="61"/>
      <dgm:spPr/>
    </dgm:pt>
    <dgm:pt modelId="{A790F528-C574-B149-8FE0-FB1653EC0E92}" type="pres">
      <dgm:prSet presAssocID="{789B1DD6-D864-5C4D-948F-9F80508601FC}" presName="text4" presStyleLbl="fgAcc4" presStyleIdx="11" presStyleCnt="61">
        <dgm:presLayoutVars>
          <dgm:chPref val="3"/>
        </dgm:presLayoutVars>
      </dgm:prSet>
      <dgm:spPr/>
    </dgm:pt>
    <dgm:pt modelId="{F4DBFA7B-3F35-0E47-AD37-D15A30C5EDD0}" type="pres">
      <dgm:prSet presAssocID="{789B1DD6-D864-5C4D-948F-9F80508601FC}" presName="hierChild5" presStyleCnt="0"/>
      <dgm:spPr/>
    </dgm:pt>
    <dgm:pt modelId="{CB65259C-8EA8-6A44-99FE-535524288FF5}" type="pres">
      <dgm:prSet presAssocID="{89714EB7-4B42-F846-B141-45E8A49C5B15}" presName="Name17" presStyleLbl="parChTrans1D3" presStyleIdx="1" presStyleCnt="4"/>
      <dgm:spPr/>
    </dgm:pt>
    <dgm:pt modelId="{B0F11CC2-A7D6-E746-BA45-AC5C2D5FCED7}" type="pres">
      <dgm:prSet presAssocID="{9B624529-EF34-B644-BD58-D6DA773BC793}" presName="hierRoot3" presStyleCnt="0"/>
      <dgm:spPr/>
    </dgm:pt>
    <dgm:pt modelId="{65175103-6DC5-4B46-955E-18C40A9BDFB3}" type="pres">
      <dgm:prSet presAssocID="{9B624529-EF34-B644-BD58-D6DA773BC793}" presName="composite3" presStyleCnt="0"/>
      <dgm:spPr/>
    </dgm:pt>
    <dgm:pt modelId="{CEBAEFDE-4557-C143-BB05-AD607E35418C}" type="pres">
      <dgm:prSet presAssocID="{9B624529-EF34-B644-BD58-D6DA773BC793}" presName="background3" presStyleLbl="node3" presStyleIdx="1" presStyleCnt="4"/>
      <dgm:spPr/>
    </dgm:pt>
    <dgm:pt modelId="{D96CC4BC-FD14-6C48-AF38-59FA5EE7AE3E}" type="pres">
      <dgm:prSet presAssocID="{9B624529-EF34-B644-BD58-D6DA773BC793}" presName="text3" presStyleLbl="fgAcc3" presStyleIdx="1" presStyleCnt="4">
        <dgm:presLayoutVars>
          <dgm:chPref val="3"/>
        </dgm:presLayoutVars>
      </dgm:prSet>
      <dgm:spPr/>
    </dgm:pt>
    <dgm:pt modelId="{7E8E43F6-E8F1-2447-AD7C-04B1D1E8AE9F}" type="pres">
      <dgm:prSet presAssocID="{9B624529-EF34-B644-BD58-D6DA773BC793}" presName="hierChild4" presStyleCnt="0"/>
      <dgm:spPr/>
    </dgm:pt>
    <dgm:pt modelId="{1F17B6A2-8D7F-DD40-B40F-F0B7D7790246}" type="pres">
      <dgm:prSet presAssocID="{D2AA2FB8-930E-BB49-BD0B-B32DC18307E8}" presName="Name23" presStyleLbl="parChTrans1D4" presStyleIdx="12" presStyleCnt="61"/>
      <dgm:spPr/>
    </dgm:pt>
    <dgm:pt modelId="{D8F13AEA-D9FB-0147-B850-72CEBB2DCB85}" type="pres">
      <dgm:prSet presAssocID="{816FD9D0-82C4-184E-B612-53CF4BBDC0B9}" presName="hierRoot4" presStyleCnt="0"/>
      <dgm:spPr/>
    </dgm:pt>
    <dgm:pt modelId="{1C49434B-B8CD-4C44-B76A-79C672E0818D}" type="pres">
      <dgm:prSet presAssocID="{816FD9D0-82C4-184E-B612-53CF4BBDC0B9}" presName="composite4" presStyleCnt="0"/>
      <dgm:spPr/>
    </dgm:pt>
    <dgm:pt modelId="{ADB6EF34-A05A-5847-B775-7D86B957D168}" type="pres">
      <dgm:prSet presAssocID="{816FD9D0-82C4-184E-B612-53CF4BBDC0B9}" presName="background4" presStyleLbl="node4" presStyleIdx="12" presStyleCnt="61"/>
      <dgm:spPr/>
    </dgm:pt>
    <dgm:pt modelId="{C0A6B9AA-E075-E54B-B39D-AF624C1B7536}" type="pres">
      <dgm:prSet presAssocID="{816FD9D0-82C4-184E-B612-53CF4BBDC0B9}" presName="text4" presStyleLbl="fgAcc4" presStyleIdx="12" presStyleCnt="61">
        <dgm:presLayoutVars>
          <dgm:chPref val="3"/>
        </dgm:presLayoutVars>
      </dgm:prSet>
      <dgm:spPr/>
    </dgm:pt>
    <dgm:pt modelId="{5FDE819B-8D90-7C42-A277-0C0B764D3457}" type="pres">
      <dgm:prSet presAssocID="{816FD9D0-82C4-184E-B612-53CF4BBDC0B9}" presName="hierChild5" presStyleCnt="0"/>
      <dgm:spPr/>
    </dgm:pt>
    <dgm:pt modelId="{C9A78D91-3C05-C447-A14E-2DEA26DC9B9F}" type="pres">
      <dgm:prSet presAssocID="{3C2A68A7-7435-764C-A07E-45B87F7CC5BA}" presName="Name23" presStyleLbl="parChTrans1D4" presStyleIdx="13" presStyleCnt="61"/>
      <dgm:spPr/>
    </dgm:pt>
    <dgm:pt modelId="{7AE3C566-8A44-A44A-AD1D-B4A091E69046}" type="pres">
      <dgm:prSet presAssocID="{60A7264C-D8A1-9841-940A-6D20A29A97D4}" presName="hierRoot4" presStyleCnt="0"/>
      <dgm:spPr/>
    </dgm:pt>
    <dgm:pt modelId="{13561908-AF08-384C-A4A6-AD2DAC09C762}" type="pres">
      <dgm:prSet presAssocID="{60A7264C-D8A1-9841-940A-6D20A29A97D4}" presName="composite4" presStyleCnt="0"/>
      <dgm:spPr/>
    </dgm:pt>
    <dgm:pt modelId="{631BE7FF-C35D-C84A-8AE3-7249B1936880}" type="pres">
      <dgm:prSet presAssocID="{60A7264C-D8A1-9841-940A-6D20A29A97D4}" presName="background4" presStyleLbl="node4" presStyleIdx="13" presStyleCnt="61"/>
      <dgm:spPr/>
    </dgm:pt>
    <dgm:pt modelId="{8BB60FEB-877B-124E-83FA-F4EAB9EFB4C0}" type="pres">
      <dgm:prSet presAssocID="{60A7264C-D8A1-9841-940A-6D20A29A97D4}" presName="text4" presStyleLbl="fgAcc4" presStyleIdx="13" presStyleCnt="61">
        <dgm:presLayoutVars>
          <dgm:chPref val="3"/>
        </dgm:presLayoutVars>
      </dgm:prSet>
      <dgm:spPr/>
    </dgm:pt>
    <dgm:pt modelId="{A79E5DA8-7BD6-7444-AF41-36874969EB5F}" type="pres">
      <dgm:prSet presAssocID="{60A7264C-D8A1-9841-940A-6D20A29A97D4}" presName="hierChild5" presStyleCnt="0"/>
      <dgm:spPr/>
    </dgm:pt>
    <dgm:pt modelId="{F1247891-FC96-6040-B57B-88D6C74FDD9A}" type="pres">
      <dgm:prSet presAssocID="{756E7B7A-D1E7-2A43-899B-D06224AEC70F}" presName="Name23" presStyleLbl="parChTrans1D4" presStyleIdx="14" presStyleCnt="61"/>
      <dgm:spPr/>
    </dgm:pt>
    <dgm:pt modelId="{577B0729-760B-AF45-9226-01DBAF77AABF}" type="pres">
      <dgm:prSet presAssocID="{D33138FB-B3E9-5346-B3F6-2CE3DEE9B980}" presName="hierRoot4" presStyleCnt="0"/>
      <dgm:spPr/>
    </dgm:pt>
    <dgm:pt modelId="{4188A1EA-74B4-5940-AD73-E8741B7F1142}" type="pres">
      <dgm:prSet presAssocID="{D33138FB-B3E9-5346-B3F6-2CE3DEE9B980}" presName="composite4" presStyleCnt="0"/>
      <dgm:spPr/>
    </dgm:pt>
    <dgm:pt modelId="{B3B43D51-95B3-7644-B582-673B6380A73A}" type="pres">
      <dgm:prSet presAssocID="{D33138FB-B3E9-5346-B3F6-2CE3DEE9B980}" presName="background4" presStyleLbl="node4" presStyleIdx="14" presStyleCnt="61"/>
      <dgm:spPr/>
    </dgm:pt>
    <dgm:pt modelId="{6514B093-578B-4E41-994D-8FE1338ECFAD}" type="pres">
      <dgm:prSet presAssocID="{D33138FB-B3E9-5346-B3F6-2CE3DEE9B980}" presName="text4" presStyleLbl="fgAcc4" presStyleIdx="14" presStyleCnt="61">
        <dgm:presLayoutVars>
          <dgm:chPref val="3"/>
        </dgm:presLayoutVars>
      </dgm:prSet>
      <dgm:spPr/>
    </dgm:pt>
    <dgm:pt modelId="{47748D6D-EBC3-9443-ADEF-D5E733E3447E}" type="pres">
      <dgm:prSet presAssocID="{D33138FB-B3E9-5346-B3F6-2CE3DEE9B980}" presName="hierChild5" presStyleCnt="0"/>
      <dgm:spPr/>
    </dgm:pt>
    <dgm:pt modelId="{A0E8DCB2-614F-8444-AD54-97471957E70A}" type="pres">
      <dgm:prSet presAssocID="{4E1387C1-2B4C-A748-B8E8-7F6F911E3378}" presName="Name23" presStyleLbl="parChTrans1D4" presStyleIdx="15" presStyleCnt="61"/>
      <dgm:spPr/>
    </dgm:pt>
    <dgm:pt modelId="{983AB1ED-93B6-F04C-AA48-AE46B84B687E}" type="pres">
      <dgm:prSet presAssocID="{099A3BF5-BF8D-1F42-9C0A-6E9A2CD4C744}" presName="hierRoot4" presStyleCnt="0"/>
      <dgm:spPr/>
    </dgm:pt>
    <dgm:pt modelId="{C9DC8C1C-DDE8-844E-9993-0F0A69867C96}" type="pres">
      <dgm:prSet presAssocID="{099A3BF5-BF8D-1F42-9C0A-6E9A2CD4C744}" presName="composite4" presStyleCnt="0"/>
      <dgm:spPr/>
    </dgm:pt>
    <dgm:pt modelId="{6F17D148-F8D3-9A43-B499-6A57F6595EBE}" type="pres">
      <dgm:prSet presAssocID="{099A3BF5-BF8D-1F42-9C0A-6E9A2CD4C744}" presName="background4" presStyleLbl="node4" presStyleIdx="15" presStyleCnt="61"/>
      <dgm:spPr/>
    </dgm:pt>
    <dgm:pt modelId="{0D271DB2-B9EF-2645-BD91-064C233B6821}" type="pres">
      <dgm:prSet presAssocID="{099A3BF5-BF8D-1F42-9C0A-6E9A2CD4C744}" presName="text4" presStyleLbl="fgAcc4" presStyleIdx="15" presStyleCnt="61">
        <dgm:presLayoutVars>
          <dgm:chPref val="3"/>
        </dgm:presLayoutVars>
      </dgm:prSet>
      <dgm:spPr/>
    </dgm:pt>
    <dgm:pt modelId="{AC71CDB4-1028-1E49-958B-2AB3BA581D3B}" type="pres">
      <dgm:prSet presAssocID="{099A3BF5-BF8D-1F42-9C0A-6E9A2CD4C744}" presName="hierChild5" presStyleCnt="0"/>
      <dgm:spPr/>
    </dgm:pt>
    <dgm:pt modelId="{C8754E13-0EA3-E145-88A6-FE2DFD5CEAD5}" type="pres">
      <dgm:prSet presAssocID="{584A6265-D0A7-234B-A6A2-A02A77D0D038}" presName="Name10" presStyleLbl="parChTrans1D2" presStyleIdx="1" presStyleCnt="2"/>
      <dgm:spPr/>
    </dgm:pt>
    <dgm:pt modelId="{0F826D51-D050-D845-8B99-41655AFC3C2F}" type="pres">
      <dgm:prSet presAssocID="{9CA88B8A-2996-5E47-80D0-A16A6938D873}" presName="hierRoot2" presStyleCnt="0"/>
      <dgm:spPr/>
    </dgm:pt>
    <dgm:pt modelId="{96C5EC04-5429-D44E-8EE4-42675C9CC219}" type="pres">
      <dgm:prSet presAssocID="{9CA88B8A-2996-5E47-80D0-A16A6938D873}" presName="composite2" presStyleCnt="0"/>
      <dgm:spPr/>
    </dgm:pt>
    <dgm:pt modelId="{30B318B0-343F-3746-88DC-443A850CCB36}" type="pres">
      <dgm:prSet presAssocID="{9CA88B8A-2996-5E47-80D0-A16A6938D873}" presName="background2" presStyleLbl="node2" presStyleIdx="1" presStyleCnt="2"/>
      <dgm:spPr/>
    </dgm:pt>
    <dgm:pt modelId="{9D432761-8BAF-6E4F-806E-0D09E7E9A6C7}" type="pres">
      <dgm:prSet presAssocID="{9CA88B8A-2996-5E47-80D0-A16A6938D873}" presName="text2" presStyleLbl="fgAcc2" presStyleIdx="1" presStyleCnt="2">
        <dgm:presLayoutVars>
          <dgm:chPref val="3"/>
        </dgm:presLayoutVars>
      </dgm:prSet>
      <dgm:spPr/>
    </dgm:pt>
    <dgm:pt modelId="{9C34F653-455F-944E-88C1-7C097F875E8C}" type="pres">
      <dgm:prSet presAssocID="{9CA88B8A-2996-5E47-80D0-A16A6938D873}" presName="hierChild3" presStyleCnt="0"/>
      <dgm:spPr/>
    </dgm:pt>
    <dgm:pt modelId="{90C11C23-9644-F349-9465-07BCAFF3FE99}" type="pres">
      <dgm:prSet presAssocID="{72ECC904-DC9C-5E49-B26E-3CFBB82927F7}" presName="Name17" presStyleLbl="parChTrans1D3" presStyleIdx="2" presStyleCnt="4"/>
      <dgm:spPr/>
    </dgm:pt>
    <dgm:pt modelId="{B1AA9E48-66D3-B74B-9F94-58D2FE30EF6A}" type="pres">
      <dgm:prSet presAssocID="{0819A0AC-F0DF-9943-AFBA-B68D750C0ED5}" presName="hierRoot3" presStyleCnt="0"/>
      <dgm:spPr/>
    </dgm:pt>
    <dgm:pt modelId="{13F569C1-61D1-6E48-9A8E-A0FA3EB2C271}" type="pres">
      <dgm:prSet presAssocID="{0819A0AC-F0DF-9943-AFBA-B68D750C0ED5}" presName="composite3" presStyleCnt="0"/>
      <dgm:spPr/>
    </dgm:pt>
    <dgm:pt modelId="{ED4E7028-27DE-5C4D-BC8B-C5718C70C181}" type="pres">
      <dgm:prSet presAssocID="{0819A0AC-F0DF-9943-AFBA-B68D750C0ED5}" presName="background3" presStyleLbl="node3" presStyleIdx="2" presStyleCnt="4"/>
      <dgm:spPr/>
    </dgm:pt>
    <dgm:pt modelId="{98FB4D12-50F7-934B-A792-E8A5E87CDA1A}" type="pres">
      <dgm:prSet presAssocID="{0819A0AC-F0DF-9943-AFBA-B68D750C0ED5}" presName="text3" presStyleLbl="fgAcc3" presStyleIdx="2" presStyleCnt="4">
        <dgm:presLayoutVars>
          <dgm:chPref val="3"/>
        </dgm:presLayoutVars>
      </dgm:prSet>
      <dgm:spPr/>
    </dgm:pt>
    <dgm:pt modelId="{E0AA5D8B-671D-C44E-BBF7-D584BF099249}" type="pres">
      <dgm:prSet presAssocID="{0819A0AC-F0DF-9943-AFBA-B68D750C0ED5}" presName="hierChild4" presStyleCnt="0"/>
      <dgm:spPr/>
    </dgm:pt>
    <dgm:pt modelId="{3C4267B4-051B-0044-872C-953BF6599CD9}" type="pres">
      <dgm:prSet presAssocID="{03C7966A-8A06-AF4C-B506-C55D21663268}" presName="Name23" presStyleLbl="parChTrans1D4" presStyleIdx="16" presStyleCnt="61"/>
      <dgm:spPr/>
    </dgm:pt>
    <dgm:pt modelId="{249F62CD-A8B7-A542-9CC9-D8DBEDCD392D}" type="pres">
      <dgm:prSet presAssocID="{B2DA543F-57CD-7D47-88C9-F47501BA875C}" presName="hierRoot4" presStyleCnt="0"/>
      <dgm:spPr/>
    </dgm:pt>
    <dgm:pt modelId="{99CC42F9-7E90-944D-8E81-78889AF35C00}" type="pres">
      <dgm:prSet presAssocID="{B2DA543F-57CD-7D47-88C9-F47501BA875C}" presName="composite4" presStyleCnt="0"/>
      <dgm:spPr/>
    </dgm:pt>
    <dgm:pt modelId="{BCF7D99B-45D2-A040-98C4-1B61A638D49D}" type="pres">
      <dgm:prSet presAssocID="{B2DA543F-57CD-7D47-88C9-F47501BA875C}" presName="background4" presStyleLbl="node4" presStyleIdx="16" presStyleCnt="61"/>
      <dgm:spPr/>
    </dgm:pt>
    <dgm:pt modelId="{04DF60F9-0F1C-714C-92F1-85A919ED7E8F}" type="pres">
      <dgm:prSet presAssocID="{B2DA543F-57CD-7D47-88C9-F47501BA875C}" presName="text4" presStyleLbl="fgAcc4" presStyleIdx="16" presStyleCnt="61">
        <dgm:presLayoutVars>
          <dgm:chPref val="3"/>
        </dgm:presLayoutVars>
      </dgm:prSet>
      <dgm:spPr/>
    </dgm:pt>
    <dgm:pt modelId="{6D416B34-D747-5E46-9E15-12D18B66BC52}" type="pres">
      <dgm:prSet presAssocID="{B2DA543F-57CD-7D47-88C9-F47501BA875C}" presName="hierChild5" presStyleCnt="0"/>
      <dgm:spPr/>
    </dgm:pt>
    <dgm:pt modelId="{C153421A-618F-4A40-85AE-CF0E7D607156}" type="pres">
      <dgm:prSet presAssocID="{9F98720C-20EB-4C4A-B91D-D3BE03BABE51}" presName="Name23" presStyleLbl="parChTrans1D4" presStyleIdx="17" presStyleCnt="61"/>
      <dgm:spPr/>
    </dgm:pt>
    <dgm:pt modelId="{9613ACED-DD4E-8841-A288-10955F6B6282}" type="pres">
      <dgm:prSet presAssocID="{E48BC2F3-7307-194E-A4F8-DCC9873CDDDE}" presName="hierRoot4" presStyleCnt="0"/>
      <dgm:spPr/>
    </dgm:pt>
    <dgm:pt modelId="{F8896A40-6401-8447-985F-DDF9776EF90F}" type="pres">
      <dgm:prSet presAssocID="{E48BC2F3-7307-194E-A4F8-DCC9873CDDDE}" presName="composite4" presStyleCnt="0"/>
      <dgm:spPr/>
    </dgm:pt>
    <dgm:pt modelId="{77FBBA1A-6091-A748-8850-A40BE3162F89}" type="pres">
      <dgm:prSet presAssocID="{E48BC2F3-7307-194E-A4F8-DCC9873CDDDE}" presName="background4" presStyleLbl="node4" presStyleIdx="17" presStyleCnt="61"/>
      <dgm:spPr/>
    </dgm:pt>
    <dgm:pt modelId="{B32708DD-1CD9-DA4F-8C29-E4B320F3B178}" type="pres">
      <dgm:prSet presAssocID="{E48BC2F3-7307-194E-A4F8-DCC9873CDDDE}" presName="text4" presStyleLbl="fgAcc4" presStyleIdx="17" presStyleCnt="61">
        <dgm:presLayoutVars>
          <dgm:chPref val="3"/>
        </dgm:presLayoutVars>
      </dgm:prSet>
      <dgm:spPr/>
    </dgm:pt>
    <dgm:pt modelId="{EA1CE6CE-92AC-2748-BB92-216A12112FD4}" type="pres">
      <dgm:prSet presAssocID="{E48BC2F3-7307-194E-A4F8-DCC9873CDDDE}" presName="hierChild5" presStyleCnt="0"/>
      <dgm:spPr/>
    </dgm:pt>
    <dgm:pt modelId="{4C9A45E9-2FFB-F940-8C05-9CCC86759C12}" type="pres">
      <dgm:prSet presAssocID="{B6C38FAC-BEC4-7343-B876-E225E9D0BF82}" presName="Name23" presStyleLbl="parChTrans1D4" presStyleIdx="18" presStyleCnt="61"/>
      <dgm:spPr/>
    </dgm:pt>
    <dgm:pt modelId="{2298CD7C-E77B-FC44-B8FC-41EB9677DA61}" type="pres">
      <dgm:prSet presAssocID="{347E1B49-DFB0-214D-8E8D-F4FB30D54990}" presName="hierRoot4" presStyleCnt="0"/>
      <dgm:spPr/>
    </dgm:pt>
    <dgm:pt modelId="{C617BECC-63B4-BB43-ADEA-E8E0575E3770}" type="pres">
      <dgm:prSet presAssocID="{347E1B49-DFB0-214D-8E8D-F4FB30D54990}" presName="composite4" presStyleCnt="0"/>
      <dgm:spPr/>
    </dgm:pt>
    <dgm:pt modelId="{8455DDBF-6B82-4D4A-B4D4-B044CD6C9C30}" type="pres">
      <dgm:prSet presAssocID="{347E1B49-DFB0-214D-8E8D-F4FB30D54990}" presName="background4" presStyleLbl="node4" presStyleIdx="18" presStyleCnt="61"/>
      <dgm:spPr/>
    </dgm:pt>
    <dgm:pt modelId="{3C1851DC-4B17-1946-9CC1-F2CB822A5A7F}" type="pres">
      <dgm:prSet presAssocID="{347E1B49-DFB0-214D-8E8D-F4FB30D54990}" presName="text4" presStyleLbl="fgAcc4" presStyleIdx="18" presStyleCnt="61">
        <dgm:presLayoutVars>
          <dgm:chPref val="3"/>
        </dgm:presLayoutVars>
      </dgm:prSet>
      <dgm:spPr/>
    </dgm:pt>
    <dgm:pt modelId="{66F455EE-C5A6-D34A-B922-1D1C0CC88760}" type="pres">
      <dgm:prSet presAssocID="{347E1B49-DFB0-214D-8E8D-F4FB30D54990}" presName="hierChild5" presStyleCnt="0"/>
      <dgm:spPr/>
    </dgm:pt>
    <dgm:pt modelId="{DBCAB01E-BED4-B64C-B73E-D8179384FDDB}" type="pres">
      <dgm:prSet presAssocID="{6FE578B6-8EA6-3F4E-8941-01D98944EF0B}" presName="Name23" presStyleLbl="parChTrans1D4" presStyleIdx="19" presStyleCnt="61"/>
      <dgm:spPr/>
    </dgm:pt>
    <dgm:pt modelId="{8BFE399B-C646-414C-A000-222E15D53C13}" type="pres">
      <dgm:prSet presAssocID="{3AD3E3A2-9EFB-9C4D-AB29-A26B642D8B71}" presName="hierRoot4" presStyleCnt="0"/>
      <dgm:spPr/>
    </dgm:pt>
    <dgm:pt modelId="{804AB61E-6B54-D440-BBFA-3BDE6391DDA5}" type="pres">
      <dgm:prSet presAssocID="{3AD3E3A2-9EFB-9C4D-AB29-A26B642D8B71}" presName="composite4" presStyleCnt="0"/>
      <dgm:spPr/>
    </dgm:pt>
    <dgm:pt modelId="{95C4E229-84B1-A641-A9FF-DEF380153DF2}" type="pres">
      <dgm:prSet presAssocID="{3AD3E3A2-9EFB-9C4D-AB29-A26B642D8B71}" presName="background4" presStyleLbl="node4" presStyleIdx="19" presStyleCnt="61"/>
      <dgm:spPr/>
    </dgm:pt>
    <dgm:pt modelId="{A1D507E3-B863-F543-9051-786BAC12BC0C}" type="pres">
      <dgm:prSet presAssocID="{3AD3E3A2-9EFB-9C4D-AB29-A26B642D8B71}" presName="text4" presStyleLbl="fgAcc4" presStyleIdx="19" presStyleCnt="61">
        <dgm:presLayoutVars>
          <dgm:chPref val="3"/>
        </dgm:presLayoutVars>
      </dgm:prSet>
      <dgm:spPr/>
    </dgm:pt>
    <dgm:pt modelId="{6BAC6016-62C5-5B40-84E0-332891831564}" type="pres">
      <dgm:prSet presAssocID="{3AD3E3A2-9EFB-9C4D-AB29-A26B642D8B71}" presName="hierChild5" presStyleCnt="0"/>
      <dgm:spPr/>
    </dgm:pt>
    <dgm:pt modelId="{0564FB5B-4996-4644-A796-7172D05CC34C}" type="pres">
      <dgm:prSet presAssocID="{E5DCE5A8-F662-E348-B40D-6B6E93CF8FFC}" presName="Name23" presStyleLbl="parChTrans1D4" presStyleIdx="20" presStyleCnt="61"/>
      <dgm:spPr/>
    </dgm:pt>
    <dgm:pt modelId="{614D03D0-BA29-D64F-B320-06041C67169B}" type="pres">
      <dgm:prSet presAssocID="{7BE4374A-FBD9-2E40-B821-1A740E46D063}" presName="hierRoot4" presStyleCnt="0"/>
      <dgm:spPr/>
    </dgm:pt>
    <dgm:pt modelId="{FF597067-68E2-394C-82A8-16727FC58AB3}" type="pres">
      <dgm:prSet presAssocID="{7BE4374A-FBD9-2E40-B821-1A740E46D063}" presName="composite4" presStyleCnt="0"/>
      <dgm:spPr/>
    </dgm:pt>
    <dgm:pt modelId="{A1812335-9E0E-944E-A414-3FE625FA8667}" type="pres">
      <dgm:prSet presAssocID="{7BE4374A-FBD9-2E40-B821-1A740E46D063}" presName="background4" presStyleLbl="node4" presStyleIdx="20" presStyleCnt="61"/>
      <dgm:spPr/>
    </dgm:pt>
    <dgm:pt modelId="{7EAB2BAC-D520-F241-BE57-7F8924D3F7DA}" type="pres">
      <dgm:prSet presAssocID="{7BE4374A-FBD9-2E40-B821-1A740E46D063}" presName="text4" presStyleLbl="fgAcc4" presStyleIdx="20" presStyleCnt="61">
        <dgm:presLayoutVars>
          <dgm:chPref val="3"/>
        </dgm:presLayoutVars>
      </dgm:prSet>
      <dgm:spPr/>
    </dgm:pt>
    <dgm:pt modelId="{E0E8C274-E650-1548-9713-7740FA2C4BD6}" type="pres">
      <dgm:prSet presAssocID="{7BE4374A-FBD9-2E40-B821-1A740E46D063}" presName="hierChild5" presStyleCnt="0"/>
      <dgm:spPr/>
    </dgm:pt>
    <dgm:pt modelId="{D0EBCC29-F71B-9241-89E0-22519D1925BB}" type="pres">
      <dgm:prSet presAssocID="{F3071498-DE37-5F4F-9D15-3755BD3BCD10}" presName="Name23" presStyleLbl="parChTrans1D4" presStyleIdx="21" presStyleCnt="61"/>
      <dgm:spPr/>
    </dgm:pt>
    <dgm:pt modelId="{E80419A3-70A1-7743-BDB1-C5358D14DE54}" type="pres">
      <dgm:prSet presAssocID="{0AF45214-BB00-E34B-A811-A15671DD9B73}" presName="hierRoot4" presStyleCnt="0"/>
      <dgm:spPr/>
    </dgm:pt>
    <dgm:pt modelId="{ADC0C2C9-DB0D-0948-B45D-4203277F3A24}" type="pres">
      <dgm:prSet presAssocID="{0AF45214-BB00-E34B-A811-A15671DD9B73}" presName="composite4" presStyleCnt="0"/>
      <dgm:spPr/>
    </dgm:pt>
    <dgm:pt modelId="{83FD1DB9-0BF7-EA40-88A8-FD6AA8864CFE}" type="pres">
      <dgm:prSet presAssocID="{0AF45214-BB00-E34B-A811-A15671DD9B73}" presName="background4" presStyleLbl="node4" presStyleIdx="21" presStyleCnt="61"/>
      <dgm:spPr/>
    </dgm:pt>
    <dgm:pt modelId="{2D926CBB-A387-744E-BECF-E9B17EFD8DF0}" type="pres">
      <dgm:prSet presAssocID="{0AF45214-BB00-E34B-A811-A15671DD9B73}" presName="text4" presStyleLbl="fgAcc4" presStyleIdx="21" presStyleCnt="61">
        <dgm:presLayoutVars>
          <dgm:chPref val="3"/>
        </dgm:presLayoutVars>
      </dgm:prSet>
      <dgm:spPr/>
    </dgm:pt>
    <dgm:pt modelId="{5DB83F7D-C68F-C944-AA6C-77D3E2A2C89A}" type="pres">
      <dgm:prSet presAssocID="{0AF45214-BB00-E34B-A811-A15671DD9B73}" presName="hierChild5" presStyleCnt="0"/>
      <dgm:spPr/>
    </dgm:pt>
    <dgm:pt modelId="{53F4FD87-1214-EA4E-95B2-8957731D9B32}" type="pres">
      <dgm:prSet presAssocID="{5176BA23-1923-5144-A069-72002A5B77B4}" presName="Name23" presStyleLbl="parChTrans1D4" presStyleIdx="22" presStyleCnt="61"/>
      <dgm:spPr/>
    </dgm:pt>
    <dgm:pt modelId="{AD2F308C-11C5-6D4F-BB3E-88A782BA1C44}" type="pres">
      <dgm:prSet presAssocID="{B86104BF-A1AF-2142-8D8A-EB6E5315902A}" presName="hierRoot4" presStyleCnt="0"/>
      <dgm:spPr/>
    </dgm:pt>
    <dgm:pt modelId="{11EB18A2-624E-4240-876C-7C44513A4F73}" type="pres">
      <dgm:prSet presAssocID="{B86104BF-A1AF-2142-8D8A-EB6E5315902A}" presName="composite4" presStyleCnt="0"/>
      <dgm:spPr/>
    </dgm:pt>
    <dgm:pt modelId="{3D2937BB-7803-F14D-B415-2CCBB541E4B5}" type="pres">
      <dgm:prSet presAssocID="{B86104BF-A1AF-2142-8D8A-EB6E5315902A}" presName="background4" presStyleLbl="node4" presStyleIdx="22" presStyleCnt="61"/>
      <dgm:spPr/>
    </dgm:pt>
    <dgm:pt modelId="{6FD2F447-63BE-B540-94E5-5AA7E10E741B}" type="pres">
      <dgm:prSet presAssocID="{B86104BF-A1AF-2142-8D8A-EB6E5315902A}" presName="text4" presStyleLbl="fgAcc4" presStyleIdx="22" presStyleCnt="61">
        <dgm:presLayoutVars>
          <dgm:chPref val="3"/>
        </dgm:presLayoutVars>
      </dgm:prSet>
      <dgm:spPr/>
    </dgm:pt>
    <dgm:pt modelId="{791D41DD-6460-7443-ACF8-F2D321D8C658}" type="pres">
      <dgm:prSet presAssocID="{B86104BF-A1AF-2142-8D8A-EB6E5315902A}" presName="hierChild5" presStyleCnt="0"/>
      <dgm:spPr/>
    </dgm:pt>
    <dgm:pt modelId="{9CD52C5B-590F-5D4D-AAE4-0751018B7E7E}" type="pres">
      <dgm:prSet presAssocID="{A526D31C-1541-D045-9C1A-8AFB97781B9E}" presName="Name23" presStyleLbl="parChTrans1D4" presStyleIdx="23" presStyleCnt="61"/>
      <dgm:spPr/>
    </dgm:pt>
    <dgm:pt modelId="{977CA7DC-B642-6B49-87CE-2BB775339C18}" type="pres">
      <dgm:prSet presAssocID="{73B9D602-691D-7E48-9DE0-60F66EE418CF}" presName="hierRoot4" presStyleCnt="0"/>
      <dgm:spPr/>
    </dgm:pt>
    <dgm:pt modelId="{E7530841-EF95-1449-942D-A35DCF8D1EBF}" type="pres">
      <dgm:prSet presAssocID="{73B9D602-691D-7E48-9DE0-60F66EE418CF}" presName="composite4" presStyleCnt="0"/>
      <dgm:spPr/>
    </dgm:pt>
    <dgm:pt modelId="{9A6493D2-BD9C-E04C-8DD7-377AA361DCD2}" type="pres">
      <dgm:prSet presAssocID="{73B9D602-691D-7E48-9DE0-60F66EE418CF}" presName="background4" presStyleLbl="node4" presStyleIdx="23" presStyleCnt="61"/>
      <dgm:spPr/>
    </dgm:pt>
    <dgm:pt modelId="{297ADCFD-CE2C-CE44-B5AD-2D2B8D276B11}" type="pres">
      <dgm:prSet presAssocID="{73B9D602-691D-7E48-9DE0-60F66EE418CF}" presName="text4" presStyleLbl="fgAcc4" presStyleIdx="23" presStyleCnt="61">
        <dgm:presLayoutVars>
          <dgm:chPref val="3"/>
        </dgm:presLayoutVars>
      </dgm:prSet>
      <dgm:spPr/>
    </dgm:pt>
    <dgm:pt modelId="{5761F005-4228-D245-ACFB-15D435854139}" type="pres">
      <dgm:prSet presAssocID="{73B9D602-691D-7E48-9DE0-60F66EE418CF}" presName="hierChild5" presStyleCnt="0"/>
      <dgm:spPr/>
    </dgm:pt>
    <dgm:pt modelId="{A8D169D7-0494-FB4A-8CBA-4933C9ADAFAE}" type="pres">
      <dgm:prSet presAssocID="{C3E06CD5-A96C-B84D-B98E-E1E63D88E800}" presName="Name23" presStyleLbl="parChTrans1D4" presStyleIdx="24" presStyleCnt="61"/>
      <dgm:spPr/>
    </dgm:pt>
    <dgm:pt modelId="{A2719F24-D916-6944-9AF6-0A0CE5B26B5E}" type="pres">
      <dgm:prSet presAssocID="{17940A2E-C809-0345-B6EE-76C5F19F028C}" presName="hierRoot4" presStyleCnt="0"/>
      <dgm:spPr/>
    </dgm:pt>
    <dgm:pt modelId="{6222137E-4DD6-B24A-A074-1860BC97ED15}" type="pres">
      <dgm:prSet presAssocID="{17940A2E-C809-0345-B6EE-76C5F19F028C}" presName="composite4" presStyleCnt="0"/>
      <dgm:spPr/>
    </dgm:pt>
    <dgm:pt modelId="{F8CD14C5-B2A3-7E4E-971D-68D1B326E863}" type="pres">
      <dgm:prSet presAssocID="{17940A2E-C809-0345-B6EE-76C5F19F028C}" presName="background4" presStyleLbl="node4" presStyleIdx="24" presStyleCnt="61"/>
      <dgm:spPr/>
    </dgm:pt>
    <dgm:pt modelId="{B4E04032-9EF4-B94C-A11A-F7ECA83C2623}" type="pres">
      <dgm:prSet presAssocID="{17940A2E-C809-0345-B6EE-76C5F19F028C}" presName="text4" presStyleLbl="fgAcc4" presStyleIdx="24" presStyleCnt="61">
        <dgm:presLayoutVars>
          <dgm:chPref val="3"/>
        </dgm:presLayoutVars>
      </dgm:prSet>
      <dgm:spPr/>
    </dgm:pt>
    <dgm:pt modelId="{70D8F9BC-B86F-B64D-9D72-FB952905733E}" type="pres">
      <dgm:prSet presAssocID="{17940A2E-C809-0345-B6EE-76C5F19F028C}" presName="hierChild5" presStyleCnt="0"/>
      <dgm:spPr/>
    </dgm:pt>
    <dgm:pt modelId="{90667D56-B189-E640-BB1B-C627DE244B1B}" type="pres">
      <dgm:prSet presAssocID="{1AD9448E-A7A3-744D-9373-ED274CFFD62D}" presName="Name23" presStyleLbl="parChTrans1D4" presStyleIdx="25" presStyleCnt="61"/>
      <dgm:spPr/>
    </dgm:pt>
    <dgm:pt modelId="{D7A2363E-054C-D94D-9E1C-718EC2508344}" type="pres">
      <dgm:prSet presAssocID="{8ACF2AE2-E23A-644C-9FF1-8FAA47F0FB40}" presName="hierRoot4" presStyleCnt="0"/>
      <dgm:spPr/>
    </dgm:pt>
    <dgm:pt modelId="{AA8C3D2F-118A-1644-9C75-DAC511AE7689}" type="pres">
      <dgm:prSet presAssocID="{8ACF2AE2-E23A-644C-9FF1-8FAA47F0FB40}" presName="composite4" presStyleCnt="0"/>
      <dgm:spPr/>
    </dgm:pt>
    <dgm:pt modelId="{06D54FDD-4836-764D-8985-72C7B9F75F59}" type="pres">
      <dgm:prSet presAssocID="{8ACF2AE2-E23A-644C-9FF1-8FAA47F0FB40}" presName="background4" presStyleLbl="node4" presStyleIdx="25" presStyleCnt="61"/>
      <dgm:spPr/>
    </dgm:pt>
    <dgm:pt modelId="{FD0F12FB-18A5-4A46-9486-CE5FAA94BD43}" type="pres">
      <dgm:prSet presAssocID="{8ACF2AE2-E23A-644C-9FF1-8FAA47F0FB40}" presName="text4" presStyleLbl="fgAcc4" presStyleIdx="25" presStyleCnt="61">
        <dgm:presLayoutVars>
          <dgm:chPref val="3"/>
        </dgm:presLayoutVars>
      </dgm:prSet>
      <dgm:spPr/>
    </dgm:pt>
    <dgm:pt modelId="{D750494D-570F-4A4A-B15B-FE64EE279810}" type="pres">
      <dgm:prSet presAssocID="{8ACF2AE2-E23A-644C-9FF1-8FAA47F0FB40}" presName="hierChild5" presStyleCnt="0"/>
      <dgm:spPr/>
    </dgm:pt>
    <dgm:pt modelId="{3EA78B28-D262-664F-9B7F-36ED7B101A80}" type="pres">
      <dgm:prSet presAssocID="{6C7BD2AE-B205-FB4D-8B42-1D383B3C440C}" presName="Name23" presStyleLbl="parChTrans1D4" presStyleIdx="26" presStyleCnt="61"/>
      <dgm:spPr/>
    </dgm:pt>
    <dgm:pt modelId="{56FAE9B6-38AA-C54D-ADEE-2FE66660C01C}" type="pres">
      <dgm:prSet presAssocID="{556BE62B-E39A-6949-B16A-104814A84981}" presName="hierRoot4" presStyleCnt="0"/>
      <dgm:spPr/>
    </dgm:pt>
    <dgm:pt modelId="{A4B849BF-D312-DC48-A66C-A3117060224F}" type="pres">
      <dgm:prSet presAssocID="{556BE62B-E39A-6949-B16A-104814A84981}" presName="composite4" presStyleCnt="0"/>
      <dgm:spPr/>
    </dgm:pt>
    <dgm:pt modelId="{20DF5CEF-5B71-6A48-BAF5-C8DB312F3A44}" type="pres">
      <dgm:prSet presAssocID="{556BE62B-E39A-6949-B16A-104814A84981}" presName="background4" presStyleLbl="node4" presStyleIdx="26" presStyleCnt="61"/>
      <dgm:spPr/>
    </dgm:pt>
    <dgm:pt modelId="{79CCFAB3-7D36-8C4E-97F7-418D262E67AD}" type="pres">
      <dgm:prSet presAssocID="{556BE62B-E39A-6949-B16A-104814A84981}" presName="text4" presStyleLbl="fgAcc4" presStyleIdx="26" presStyleCnt="61">
        <dgm:presLayoutVars>
          <dgm:chPref val="3"/>
        </dgm:presLayoutVars>
      </dgm:prSet>
      <dgm:spPr/>
    </dgm:pt>
    <dgm:pt modelId="{0D173F03-D5AA-BD48-BBC8-5558E4C4DB90}" type="pres">
      <dgm:prSet presAssocID="{556BE62B-E39A-6949-B16A-104814A84981}" presName="hierChild5" presStyleCnt="0"/>
      <dgm:spPr/>
    </dgm:pt>
    <dgm:pt modelId="{A66B28BF-A237-684E-8602-16C686C107B3}" type="pres">
      <dgm:prSet presAssocID="{C05035D2-B266-AF44-875F-FA896A09B1E5}" presName="Name23" presStyleLbl="parChTrans1D4" presStyleIdx="27" presStyleCnt="61"/>
      <dgm:spPr/>
    </dgm:pt>
    <dgm:pt modelId="{263D38A5-AE43-EE4D-9779-76E65FAA4574}" type="pres">
      <dgm:prSet presAssocID="{40B5DC46-E361-A745-A2F0-2D3CB3005590}" presName="hierRoot4" presStyleCnt="0"/>
      <dgm:spPr/>
    </dgm:pt>
    <dgm:pt modelId="{18AFA31A-E8AA-804E-A7CF-18DA712FF59A}" type="pres">
      <dgm:prSet presAssocID="{40B5DC46-E361-A745-A2F0-2D3CB3005590}" presName="composite4" presStyleCnt="0"/>
      <dgm:spPr/>
    </dgm:pt>
    <dgm:pt modelId="{0735FD72-391D-4740-940F-A045D0383CB5}" type="pres">
      <dgm:prSet presAssocID="{40B5DC46-E361-A745-A2F0-2D3CB3005590}" presName="background4" presStyleLbl="node4" presStyleIdx="27" presStyleCnt="61"/>
      <dgm:spPr/>
    </dgm:pt>
    <dgm:pt modelId="{889FF5A9-B161-D849-B7C3-D405E034D3FB}" type="pres">
      <dgm:prSet presAssocID="{40B5DC46-E361-A745-A2F0-2D3CB3005590}" presName="text4" presStyleLbl="fgAcc4" presStyleIdx="27" presStyleCnt="61">
        <dgm:presLayoutVars>
          <dgm:chPref val="3"/>
        </dgm:presLayoutVars>
      </dgm:prSet>
      <dgm:spPr/>
    </dgm:pt>
    <dgm:pt modelId="{A430C176-4C40-FB4F-93A5-0789DCC79ACB}" type="pres">
      <dgm:prSet presAssocID="{40B5DC46-E361-A745-A2F0-2D3CB3005590}" presName="hierChild5" presStyleCnt="0"/>
      <dgm:spPr/>
    </dgm:pt>
    <dgm:pt modelId="{DFB910D7-BEAA-6E42-8CD8-D4729041F0DC}" type="pres">
      <dgm:prSet presAssocID="{1CC21376-855E-C543-87B8-01302E404A81}" presName="Name23" presStyleLbl="parChTrans1D4" presStyleIdx="28" presStyleCnt="61"/>
      <dgm:spPr/>
    </dgm:pt>
    <dgm:pt modelId="{106D1F8A-AD10-9F47-903B-A8610CE1D03F}" type="pres">
      <dgm:prSet presAssocID="{4B359B12-1E4E-9C4A-8B6D-D1C39C46DA50}" presName="hierRoot4" presStyleCnt="0"/>
      <dgm:spPr/>
    </dgm:pt>
    <dgm:pt modelId="{B620365B-4266-F745-B455-212F6EA08970}" type="pres">
      <dgm:prSet presAssocID="{4B359B12-1E4E-9C4A-8B6D-D1C39C46DA50}" presName="composite4" presStyleCnt="0"/>
      <dgm:spPr/>
    </dgm:pt>
    <dgm:pt modelId="{7CD1F3A7-A2C8-8547-8C51-448D5F9A7E78}" type="pres">
      <dgm:prSet presAssocID="{4B359B12-1E4E-9C4A-8B6D-D1C39C46DA50}" presName="background4" presStyleLbl="node4" presStyleIdx="28" presStyleCnt="61"/>
      <dgm:spPr/>
    </dgm:pt>
    <dgm:pt modelId="{1F95ED06-1FBE-3A42-8D1F-3ED326334960}" type="pres">
      <dgm:prSet presAssocID="{4B359B12-1E4E-9C4A-8B6D-D1C39C46DA50}" presName="text4" presStyleLbl="fgAcc4" presStyleIdx="28" presStyleCnt="61">
        <dgm:presLayoutVars>
          <dgm:chPref val="3"/>
        </dgm:presLayoutVars>
      </dgm:prSet>
      <dgm:spPr/>
    </dgm:pt>
    <dgm:pt modelId="{23A3822B-B5C6-FB43-ACDC-83E6E2DE9A5E}" type="pres">
      <dgm:prSet presAssocID="{4B359B12-1E4E-9C4A-8B6D-D1C39C46DA50}" presName="hierChild5" presStyleCnt="0"/>
      <dgm:spPr/>
    </dgm:pt>
    <dgm:pt modelId="{6B46B058-57D8-F047-889F-8DE77A122C12}" type="pres">
      <dgm:prSet presAssocID="{42B849BD-E38E-144D-8300-A29B199C5C14}" presName="Name23" presStyleLbl="parChTrans1D4" presStyleIdx="29" presStyleCnt="61"/>
      <dgm:spPr/>
    </dgm:pt>
    <dgm:pt modelId="{AB56EB15-499E-5B41-B27B-915B6D3B5A90}" type="pres">
      <dgm:prSet presAssocID="{4E8D1AF5-243B-5A4F-971D-68AFCCF1CA41}" presName="hierRoot4" presStyleCnt="0"/>
      <dgm:spPr/>
    </dgm:pt>
    <dgm:pt modelId="{B36FFE02-8B2A-DB4E-BDE2-E6B492FD3223}" type="pres">
      <dgm:prSet presAssocID="{4E8D1AF5-243B-5A4F-971D-68AFCCF1CA41}" presName="composite4" presStyleCnt="0"/>
      <dgm:spPr/>
    </dgm:pt>
    <dgm:pt modelId="{6546015E-7191-0344-8C2D-4BC58DC085F7}" type="pres">
      <dgm:prSet presAssocID="{4E8D1AF5-243B-5A4F-971D-68AFCCF1CA41}" presName="background4" presStyleLbl="node4" presStyleIdx="29" presStyleCnt="61"/>
      <dgm:spPr/>
    </dgm:pt>
    <dgm:pt modelId="{DA9BB51C-35DC-A249-9FB2-6FD813EB72AD}" type="pres">
      <dgm:prSet presAssocID="{4E8D1AF5-243B-5A4F-971D-68AFCCF1CA41}" presName="text4" presStyleLbl="fgAcc4" presStyleIdx="29" presStyleCnt="61">
        <dgm:presLayoutVars>
          <dgm:chPref val="3"/>
        </dgm:presLayoutVars>
      </dgm:prSet>
      <dgm:spPr/>
    </dgm:pt>
    <dgm:pt modelId="{2652D0FB-EA44-A940-84EB-F977BD26F8E9}" type="pres">
      <dgm:prSet presAssocID="{4E8D1AF5-243B-5A4F-971D-68AFCCF1CA41}" presName="hierChild5" presStyleCnt="0"/>
      <dgm:spPr/>
    </dgm:pt>
    <dgm:pt modelId="{796F8E44-7066-DA4B-81E3-48319680AD3D}" type="pres">
      <dgm:prSet presAssocID="{4ACD5E16-67A0-4C41-9CA4-FD82AED9A20D}" presName="Name17" presStyleLbl="parChTrans1D3" presStyleIdx="3" presStyleCnt="4"/>
      <dgm:spPr/>
    </dgm:pt>
    <dgm:pt modelId="{DBBF6F18-C606-DF48-BB63-A697575C58C2}" type="pres">
      <dgm:prSet presAssocID="{11C7231F-27E3-2A49-8EE8-FC603D941149}" presName="hierRoot3" presStyleCnt="0"/>
      <dgm:spPr/>
    </dgm:pt>
    <dgm:pt modelId="{AE148311-6A23-574C-96DB-73C086119CEE}" type="pres">
      <dgm:prSet presAssocID="{11C7231F-27E3-2A49-8EE8-FC603D941149}" presName="composite3" presStyleCnt="0"/>
      <dgm:spPr/>
    </dgm:pt>
    <dgm:pt modelId="{E190674A-9630-954D-B37B-9958CA763DEE}" type="pres">
      <dgm:prSet presAssocID="{11C7231F-27E3-2A49-8EE8-FC603D941149}" presName="background3" presStyleLbl="node3" presStyleIdx="3" presStyleCnt="4"/>
      <dgm:spPr/>
    </dgm:pt>
    <dgm:pt modelId="{15E4A998-4CA2-5A4D-ABF5-BA3C30EAEF5A}" type="pres">
      <dgm:prSet presAssocID="{11C7231F-27E3-2A49-8EE8-FC603D941149}" presName="text3" presStyleLbl="fgAcc3" presStyleIdx="3" presStyleCnt="4">
        <dgm:presLayoutVars>
          <dgm:chPref val="3"/>
        </dgm:presLayoutVars>
      </dgm:prSet>
      <dgm:spPr/>
    </dgm:pt>
    <dgm:pt modelId="{C1040013-C88E-C841-94A8-A212A39AA4C1}" type="pres">
      <dgm:prSet presAssocID="{11C7231F-27E3-2A49-8EE8-FC603D941149}" presName="hierChild4" presStyleCnt="0"/>
      <dgm:spPr/>
    </dgm:pt>
    <dgm:pt modelId="{DF7AB9B3-99B7-344E-91E1-631566553728}" type="pres">
      <dgm:prSet presAssocID="{9C7DC532-D2E3-CD4A-88EA-8AFC014E4EAA}" presName="Name23" presStyleLbl="parChTrans1D4" presStyleIdx="30" presStyleCnt="61"/>
      <dgm:spPr/>
    </dgm:pt>
    <dgm:pt modelId="{52B01394-B061-E841-9C48-8A38558152E1}" type="pres">
      <dgm:prSet presAssocID="{99BF7A3D-317E-E44A-B509-70D51BBC44B9}" presName="hierRoot4" presStyleCnt="0"/>
      <dgm:spPr/>
    </dgm:pt>
    <dgm:pt modelId="{B8E1B2D3-80CF-854A-AFDB-2ABDE998B9EB}" type="pres">
      <dgm:prSet presAssocID="{99BF7A3D-317E-E44A-B509-70D51BBC44B9}" presName="composite4" presStyleCnt="0"/>
      <dgm:spPr/>
    </dgm:pt>
    <dgm:pt modelId="{F59FE2E7-0277-9943-A74C-30D87D64F1B5}" type="pres">
      <dgm:prSet presAssocID="{99BF7A3D-317E-E44A-B509-70D51BBC44B9}" presName="background4" presStyleLbl="node4" presStyleIdx="30" presStyleCnt="61"/>
      <dgm:spPr/>
    </dgm:pt>
    <dgm:pt modelId="{F7EBA293-5074-3C44-BFBC-05589FB9F7AC}" type="pres">
      <dgm:prSet presAssocID="{99BF7A3D-317E-E44A-B509-70D51BBC44B9}" presName="text4" presStyleLbl="fgAcc4" presStyleIdx="30" presStyleCnt="61">
        <dgm:presLayoutVars>
          <dgm:chPref val="3"/>
        </dgm:presLayoutVars>
      </dgm:prSet>
      <dgm:spPr/>
    </dgm:pt>
    <dgm:pt modelId="{9000143E-C6DE-2D43-95E8-A136818E1F14}" type="pres">
      <dgm:prSet presAssocID="{99BF7A3D-317E-E44A-B509-70D51BBC44B9}" presName="hierChild5" presStyleCnt="0"/>
      <dgm:spPr/>
    </dgm:pt>
    <dgm:pt modelId="{CC2B8915-8126-4241-AE36-27D04F4B63E9}" type="pres">
      <dgm:prSet presAssocID="{4E8753AA-C309-CC43-8A1E-7783CF4747C7}" presName="Name23" presStyleLbl="parChTrans1D4" presStyleIdx="31" presStyleCnt="61"/>
      <dgm:spPr/>
    </dgm:pt>
    <dgm:pt modelId="{3A1905C7-0A12-E94B-90C7-DEE2E045BAB2}" type="pres">
      <dgm:prSet presAssocID="{34BBB8CD-A6D4-644D-B9CF-7DF18FCF1570}" presName="hierRoot4" presStyleCnt="0"/>
      <dgm:spPr/>
    </dgm:pt>
    <dgm:pt modelId="{9439C027-6B79-084C-9F0E-685032CD7B4B}" type="pres">
      <dgm:prSet presAssocID="{34BBB8CD-A6D4-644D-B9CF-7DF18FCF1570}" presName="composite4" presStyleCnt="0"/>
      <dgm:spPr/>
    </dgm:pt>
    <dgm:pt modelId="{F15C5B50-041D-034C-8782-49D063F740A0}" type="pres">
      <dgm:prSet presAssocID="{34BBB8CD-A6D4-644D-B9CF-7DF18FCF1570}" presName="background4" presStyleLbl="node4" presStyleIdx="31" presStyleCnt="61"/>
      <dgm:spPr/>
    </dgm:pt>
    <dgm:pt modelId="{427D548C-BA42-6944-BDE4-9B211EAF3C1A}" type="pres">
      <dgm:prSet presAssocID="{34BBB8CD-A6D4-644D-B9CF-7DF18FCF1570}" presName="text4" presStyleLbl="fgAcc4" presStyleIdx="31" presStyleCnt="61">
        <dgm:presLayoutVars>
          <dgm:chPref val="3"/>
        </dgm:presLayoutVars>
      </dgm:prSet>
      <dgm:spPr/>
    </dgm:pt>
    <dgm:pt modelId="{C4FB0208-0447-7C4E-AD93-02E49D67C2BC}" type="pres">
      <dgm:prSet presAssocID="{34BBB8CD-A6D4-644D-B9CF-7DF18FCF1570}" presName="hierChild5" presStyleCnt="0"/>
      <dgm:spPr/>
    </dgm:pt>
    <dgm:pt modelId="{18D5FF82-BBC5-0648-BB12-17A44E73E5CC}" type="pres">
      <dgm:prSet presAssocID="{7915BB0A-9186-8949-95F0-ECF094ECD72C}" presName="Name23" presStyleLbl="parChTrans1D4" presStyleIdx="32" presStyleCnt="61"/>
      <dgm:spPr/>
    </dgm:pt>
    <dgm:pt modelId="{15328656-0EEC-0744-80DB-CEA38C4D3742}" type="pres">
      <dgm:prSet presAssocID="{F4845242-EBDB-3B4C-9339-E086A5D2DDB2}" presName="hierRoot4" presStyleCnt="0"/>
      <dgm:spPr/>
    </dgm:pt>
    <dgm:pt modelId="{50267BAE-BA2C-1540-8725-7CAD1980D3D4}" type="pres">
      <dgm:prSet presAssocID="{F4845242-EBDB-3B4C-9339-E086A5D2DDB2}" presName="composite4" presStyleCnt="0"/>
      <dgm:spPr/>
    </dgm:pt>
    <dgm:pt modelId="{AEF59FDD-0B30-0F4B-9167-BEB154D96B81}" type="pres">
      <dgm:prSet presAssocID="{F4845242-EBDB-3B4C-9339-E086A5D2DDB2}" presName="background4" presStyleLbl="node4" presStyleIdx="32" presStyleCnt="61"/>
      <dgm:spPr/>
    </dgm:pt>
    <dgm:pt modelId="{48AD41E0-175D-0144-A1D5-C5BC32ABE0F1}" type="pres">
      <dgm:prSet presAssocID="{F4845242-EBDB-3B4C-9339-E086A5D2DDB2}" presName="text4" presStyleLbl="fgAcc4" presStyleIdx="32" presStyleCnt="61">
        <dgm:presLayoutVars>
          <dgm:chPref val="3"/>
        </dgm:presLayoutVars>
      </dgm:prSet>
      <dgm:spPr/>
    </dgm:pt>
    <dgm:pt modelId="{41B783D5-375F-D04D-B030-015D74F8C5F4}" type="pres">
      <dgm:prSet presAssocID="{F4845242-EBDB-3B4C-9339-E086A5D2DDB2}" presName="hierChild5" presStyleCnt="0"/>
      <dgm:spPr/>
    </dgm:pt>
    <dgm:pt modelId="{6E2CF751-B091-A246-B97E-C98206C2A10C}" type="pres">
      <dgm:prSet presAssocID="{47E6B987-EAFD-8148-BA7F-EDD753BD2367}" presName="Name23" presStyleLbl="parChTrans1D4" presStyleIdx="33" presStyleCnt="61"/>
      <dgm:spPr/>
    </dgm:pt>
    <dgm:pt modelId="{118F7495-7512-3241-8CA0-AF5F4E383420}" type="pres">
      <dgm:prSet presAssocID="{EE908C83-D9AA-BF41-BB65-327B7E31D955}" presName="hierRoot4" presStyleCnt="0"/>
      <dgm:spPr/>
    </dgm:pt>
    <dgm:pt modelId="{6485B554-1495-814E-AF6E-FEC4B82B7609}" type="pres">
      <dgm:prSet presAssocID="{EE908C83-D9AA-BF41-BB65-327B7E31D955}" presName="composite4" presStyleCnt="0"/>
      <dgm:spPr/>
    </dgm:pt>
    <dgm:pt modelId="{DEA25BBB-6F16-5D4A-A94A-F7775E0D0B6D}" type="pres">
      <dgm:prSet presAssocID="{EE908C83-D9AA-BF41-BB65-327B7E31D955}" presName="background4" presStyleLbl="node4" presStyleIdx="33" presStyleCnt="61"/>
      <dgm:spPr/>
    </dgm:pt>
    <dgm:pt modelId="{89A44F4D-194B-504E-AF4B-ACC89DE175DA}" type="pres">
      <dgm:prSet presAssocID="{EE908C83-D9AA-BF41-BB65-327B7E31D955}" presName="text4" presStyleLbl="fgAcc4" presStyleIdx="33" presStyleCnt="61">
        <dgm:presLayoutVars>
          <dgm:chPref val="3"/>
        </dgm:presLayoutVars>
      </dgm:prSet>
      <dgm:spPr/>
    </dgm:pt>
    <dgm:pt modelId="{A5DE3DA8-A350-1B43-A6AE-A67823B11C9E}" type="pres">
      <dgm:prSet presAssocID="{EE908C83-D9AA-BF41-BB65-327B7E31D955}" presName="hierChild5" presStyleCnt="0"/>
      <dgm:spPr/>
    </dgm:pt>
    <dgm:pt modelId="{7991CC7A-2F5C-DA47-BD17-9616C4ECD65E}" type="pres">
      <dgm:prSet presAssocID="{7B62680F-3E20-4948-B705-20966E7B0261}" presName="Name23" presStyleLbl="parChTrans1D4" presStyleIdx="34" presStyleCnt="61"/>
      <dgm:spPr/>
    </dgm:pt>
    <dgm:pt modelId="{D8D87370-D29D-4E4B-B046-62A570EDB340}" type="pres">
      <dgm:prSet presAssocID="{5A1B82A8-460B-4344-BF44-049C558EA7E8}" presName="hierRoot4" presStyleCnt="0"/>
      <dgm:spPr/>
    </dgm:pt>
    <dgm:pt modelId="{2FF9CA34-659E-494C-94A2-01C71FEB4CFB}" type="pres">
      <dgm:prSet presAssocID="{5A1B82A8-460B-4344-BF44-049C558EA7E8}" presName="composite4" presStyleCnt="0"/>
      <dgm:spPr/>
    </dgm:pt>
    <dgm:pt modelId="{1B0332CF-BE85-2346-9916-CD1E0C201FCE}" type="pres">
      <dgm:prSet presAssocID="{5A1B82A8-460B-4344-BF44-049C558EA7E8}" presName="background4" presStyleLbl="node4" presStyleIdx="34" presStyleCnt="61"/>
      <dgm:spPr/>
    </dgm:pt>
    <dgm:pt modelId="{F2F25396-9AC8-A245-8284-CB59F7DF8AE2}" type="pres">
      <dgm:prSet presAssocID="{5A1B82A8-460B-4344-BF44-049C558EA7E8}" presName="text4" presStyleLbl="fgAcc4" presStyleIdx="34" presStyleCnt="61">
        <dgm:presLayoutVars>
          <dgm:chPref val="3"/>
        </dgm:presLayoutVars>
      </dgm:prSet>
      <dgm:spPr/>
    </dgm:pt>
    <dgm:pt modelId="{9B541DAF-D10F-9B4C-9CCE-AEB70588ED3F}" type="pres">
      <dgm:prSet presAssocID="{5A1B82A8-460B-4344-BF44-049C558EA7E8}" presName="hierChild5" presStyleCnt="0"/>
      <dgm:spPr/>
    </dgm:pt>
    <dgm:pt modelId="{BCCDE008-9C25-2A4D-9295-C683011C4E71}" type="pres">
      <dgm:prSet presAssocID="{1B7AA374-14F4-394D-AE93-65486ABC7004}" presName="Name23" presStyleLbl="parChTrans1D4" presStyleIdx="35" presStyleCnt="61"/>
      <dgm:spPr/>
    </dgm:pt>
    <dgm:pt modelId="{1B077A0C-9001-EC41-97CC-976CFBBC6173}" type="pres">
      <dgm:prSet presAssocID="{780C5B21-C841-0643-BBA5-D3035D75A904}" presName="hierRoot4" presStyleCnt="0"/>
      <dgm:spPr/>
    </dgm:pt>
    <dgm:pt modelId="{EF0D334A-68FA-1945-986F-18BE29BBD2BB}" type="pres">
      <dgm:prSet presAssocID="{780C5B21-C841-0643-BBA5-D3035D75A904}" presName="composite4" presStyleCnt="0"/>
      <dgm:spPr/>
    </dgm:pt>
    <dgm:pt modelId="{D31533CA-62FA-294A-9764-5C9DA39F9F6B}" type="pres">
      <dgm:prSet presAssocID="{780C5B21-C841-0643-BBA5-D3035D75A904}" presName="background4" presStyleLbl="node4" presStyleIdx="35" presStyleCnt="61"/>
      <dgm:spPr/>
    </dgm:pt>
    <dgm:pt modelId="{26974792-32B1-1241-8245-5DF8D8C93365}" type="pres">
      <dgm:prSet presAssocID="{780C5B21-C841-0643-BBA5-D3035D75A904}" presName="text4" presStyleLbl="fgAcc4" presStyleIdx="35" presStyleCnt="61">
        <dgm:presLayoutVars>
          <dgm:chPref val="3"/>
        </dgm:presLayoutVars>
      </dgm:prSet>
      <dgm:spPr/>
    </dgm:pt>
    <dgm:pt modelId="{62C4D63F-C085-584C-B486-E144865A17E3}" type="pres">
      <dgm:prSet presAssocID="{780C5B21-C841-0643-BBA5-D3035D75A904}" presName="hierChild5" presStyleCnt="0"/>
      <dgm:spPr/>
    </dgm:pt>
    <dgm:pt modelId="{A3643A3A-D796-3A41-992A-5244CCE11D05}" type="pres">
      <dgm:prSet presAssocID="{DF06568D-F995-EC43-A97A-F45F14C4F99D}" presName="Name23" presStyleLbl="parChTrans1D4" presStyleIdx="36" presStyleCnt="61"/>
      <dgm:spPr/>
    </dgm:pt>
    <dgm:pt modelId="{623537AD-F409-B046-8E89-040267022F8F}" type="pres">
      <dgm:prSet presAssocID="{ECD8A61A-53F6-2342-A1D1-92EE4DA3C95A}" presName="hierRoot4" presStyleCnt="0"/>
      <dgm:spPr/>
    </dgm:pt>
    <dgm:pt modelId="{25786DD2-46A7-5840-ABCC-D80502466784}" type="pres">
      <dgm:prSet presAssocID="{ECD8A61A-53F6-2342-A1D1-92EE4DA3C95A}" presName="composite4" presStyleCnt="0"/>
      <dgm:spPr/>
    </dgm:pt>
    <dgm:pt modelId="{A99DC625-62FF-7F40-88EF-CD86156912C5}" type="pres">
      <dgm:prSet presAssocID="{ECD8A61A-53F6-2342-A1D1-92EE4DA3C95A}" presName="background4" presStyleLbl="node4" presStyleIdx="36" presStyleCnt="61"/>
      <dgm:spPr/>
    </dgm:pt>
    <dgm:pt modelId="{ACE7EC75-09EB-EE4B-A0E4-4744F806482B}" type="pres">
      <dgm:prSet presAssocID="{ECD8A61A-53F6-2342-A1D1-92EE4DA3C95A}" presName="text4" presStyleLbl="fgAcc4" presStyleIdx="36" presStyleCnt="61">
        <dgm:presLayoutVars>
          <dgm:chPref val="3"/>
        </dgm:presLayoutVars>
      </dgm:prSet>
      <dgm:spPr/>
    </dgm:pt>
    <dgm:pt modelId="{69077291-9A6E-FB44-9AD4-07103D6199D6}" type="pres">
      <dgm:prSet presAssocID="{ECD8A61A-53F6-2342-A1D1-92EE4DA3C95A}" presName="hierChild5" presStyleCnt="0"/>
      <dgm:spPr/>
    </dgm:pt>
    <dgm:pt modelId="{AF2FC627-0EBD-5244-A2FF-04DBB677E304}" type="pres">
      <dgm:prSet presAssocID="{055C02D5-0E18-BD4D-AAFB-FA38D061C3BD}" presName="Name23" presStyleLbl="parChTrans1D4" presStyleIdx="37" presStyleCnt="61"/>
      <dgm:spPr/>
    </dgm:pt>
    <dgm:pt modelId="{3BFECF3B-80B6-3D48-80A8-0B1CA522507C}" type="pres">
      <dgm:prSet presAssocID="{84AD2BF6-6E61-4A41-9993-56EEA83A4F7E}" presName="hierRoot4" presStyleCnt="0"/>
      <dgm:spPr/>
    </dgm:pt>
    <dgm:pt modelId="{804F74F4-3CA6-3446-85C0-9D42641580C3}" type="pres">
      <dgm:prSet presAssocID="{84AD2BF6-6E61-4A41-9993-56EEA83A4F7E}" presName="composite4" presStyleCnt="0"/>
      <dgm:spPr/>
    </dgm:pt>
    <dgm:pt modelId="{AAD0EFFE-AF14-1545-B24F-09BF899994E1}" type="pres">
      <dgm:prSet presAssocID="{84AD2BF6-6E61-4A41-9993-56EEA83A4F7E}" presName="background4" presStyleLbl="node4" presStyleIdx="37" presStyleCnt="61"/>
      <dgm:spPr/>
    </dgm:pt>
    <dgm:pt modelId="{A8334992-2689-CC4C-9AF3-ECE07BFC56A1}" type="pres">
      <dgm:prSet presAssocID="{84AD2BF6-6E61-4A41-9993-56EEA83A4F7E}" presName="text4" presStyleLbl="fgAcc4" presStyleIdx="37" presStyleCnt="61">
        <dgm:presLayoutVars>
          <dgm:chPref val="3"/>
        </dgm:presLayoutVars>
      </dgm:prSet>
      <dgm:spPr/>
    </dgm:pt>
    <dgm:pt modelId="{00159779-A7C0-2C4A-B5FB-BD84BD38E000}" type="pres">
      <dgm:prSet presAssocID="{84AD2BF6-6E61-4A41-9993-56EEA83A4F7E}" presName="hierChild5" presStyleCnt="0"/>
      <dgm:spPr/>
    </dgm:pt>
    <dgm:pt modelId="{3C364443-C2CB-BA45-856B-91FDA1D8567D}" type="pres">
      <dgm:prSet presAssocID="{A48B2506-41A0-844D-BED6-CC8C8B738253}" presName="Name23" presStyleLbl="parChTrans1D4" presStyleIdx="38" presStyleCnt="61"/>
      <dgm:spPr/>
    </dgm:pt>
    <dgm:pt modelId="{27878D7F-F269-8540-9B36-1B58EB3642CB}" type="pres">
      <dgm:prSet presAssocID="{2CD969FC-B100-094D-9FBA-FB4DEBD0216F}" presName="hierRoot4" presStyleCnt="0"/>
      <dgm:spPr/>
    </dgm:pt>
    <dgm:pt modelId="{E095AD0B-9DF4-D94C-819B-76271143FA1C}" type="pres">
      <dgm:prSet presAssocID="{2CD969FC-B100-094D-9FBA-FB4DEBD0216F}" presName="composite4" presStyleCnt="0"/>
      <dgm:spPr/>
    </dgm:pt>
    <dgm:pt modelId="{5094D61A-B1EB-A14A-BA1F-6EF5D3CF784F}" type="pres">
      <dgm:prSet presAssocID="{2CD969FC-B100-094D-9FBA-FB4DEBD0216F}" presName="background4" presStyleLbl="node4" presStyleIdx="38" presStyleCnt="61"/>
      <dgm:spPr/>
    </dgm:pt>
    <dgm:pt modelId="{EA132F88-4365-5644-AB6F-7042F5C741E8}" type="pres">
      <dgm:prSet presAssocID="{2CD969FC-B100-094D-9FBA-FB4DEBD0216F}" presName="text4" presStyleLbl="fgAcc4" presStyleIdx="38" presStyleCnt="61">
        <dgm:presLayoutVars>
          <dgm:chPref val="3"/>
        </dgm:presLayoutVars>
      </dgm:prSet>
      <dgm:spPr/>
    </dgm:pt>
    <dgm:pt modelId="{0F65D71B-AF32-744F-AA87-BE6D76A3C129}" type="pres">
      <dgm:prSet presAssocID="{2CD969FC-B100-094D-9FBA-FB4DEBD0216F}" presName="hierChild5" presStyleCnt="0"/>
      <dgm:spPr/>
    </dgm:pt>
    <dgm:pt modelId="{2646655C-0C96-1E42-91E9-27664AA6094A}" type="pres">
      <dgm:prSet presAssocID="{9F4D961A-1432-2346-A8C0-34047BC6794E}" presName="Name23" presStyleLbl="parChTrans1D4" presStyleIdx="39" presStyleCnt="61"/>
      <dgm:spPr/>
    </dgm:pt>
    <dgm:pt modelId="{838B5F19-38A1-F847-8256-6CBBCA20226C}" type="pres">
      <dgm:prSet presAssocID="{4811602D-F511-9E47-9EC0-A827D97A9D66}" presName="hierRoot4" presStyleCnt="0"/>
      <dgm:spPr/>
    </dgm:pt>
    <dgm:pt modelId="{749863DA-F870-F042-9BEE-8D4DA61F46A5}" type="pres">
      <dgm:prSet presAssocID="{4811602D-F511-9E47-9EC0-A827D97A9D66}" presName="composite4" presStyleCnt="0"/>
      <dgm:spPr/>
    </dgm:pt>
    <dgm:pt modelId="{949989B3-167F-024C-97F3-AD778B63B604}" type="pres">
      <dgm:prSet presAssocID="{4811602D-F511-9E47-9EC0-A827D97A9D66}" presName="background4" presStyleLbl="node4" presStyleIdx="39" presStyleCnt="61"/>
      <dgm:spPr/>
    </dgm:pt>
    <dgm:pt modelId="{0D03C615-75EC-484D-A59F-54F3DF19A6C2}" type="pres">
      <dgm:prSet presAssocID="{4811602D-F511-9E47-9EC0-A827D97A9D66}" presName="text4" presStyleLbl="fgAcc4" presStyleIdx="39" presStyleCnt="61">
        <dgm:presLayoutVars>
          <dgm:chPref val="3"/>
        </dgm:presLayoutVars>
      </dgm:prSet>
      <dgm:spPr/>
    </dgm:pt>
    <dgm:pt modelId="{971FB2F3-87F3-2D49-AAAE-E492523EA582}" type="pres">
      <dgm:prSet presAssocID="{4811602D-F511-9E47-9EC0-A827D97A9D66}" presName="hierChild5" presStyleCnt="0"/>
      <dgm:spPr/>
    </dgm:pt>
    <dgm:pt modelId="{1D021D15-3D5A-AF4E-9480-DED38DA7ADF6}" type="pres">
      <dgm:prSet presAssocID="{83478F35-0C93-6242-BEA2-B0E8CBE3D70B}" presName="Name23" presStyleLbl="parChTrans1D4" presStyleIdx="40" presStyleCnt="61"/>
      <dgm:spPr/>
    </dgm:pt>
    <dgm:pt modelId="{2FC14011-4A41-2C41-B9B3-CD9CCCBDA130}" type="pres">
      <dgm:prSet presAssocID="{4EEA5CFB-FF85-C444-9F6A-3FBFFF6C047E}" presName="hierRoot4" presStyleCnt="0"/>
      <dgm:spPr/>
    </dgm:pt>
    <dgm:pt modelId="{CCEE68DF-C881-A74C-8862-10119A1AF3F3}" type="pres">
      <dgm:prSet presAssocID="{4EEA5CFB-FF85-C444-9F6A-3FBFFF6C047E}" presName="composite4" presStyleCnt="0"/>
      <dgm:spPr/>
    </dgm:pt>
    <dgm:pt modelId="{3A9C68F2-D39B-DC4C-A129-14337C834B80}" type="pres">
      <dgm:prSet presAssocID="{4EEA5CFB-FF85-C444-9F6A-3FBFFF6C047E}" presName="background4" presStyleLbl="node4" presStyleIdx="40" presStyleCnt="61"/>
      <dgm:spPr/>
    </dgm:pt>
    <dgm:pt modelId="{E9E3E875-1184-C545-992A-90013F6C72F9}" type="pres">
      <dgm:prSet presAssocID="{4EEA5CFB-FF85-C444-9F6A-3FBFFF6C047E}" presName="text4" presStyleLbl="fgAcc4" presStyleIdx="40" presStyleCnt="61">
        <dgm:presLayoutVars>
          <dgm:chPref val="3"/>
        </dgm:presLayoutVars>
      </dgm:prSet>
      <dgm:spPr/>
    </dgm:pt>
    <dgm:pt modelId="{03D2B20E-78FE-424A-A861-3C1C2E78E20C}" type="pres">
      <dgm:prSet presAssocID="{4EEA5CFB-FF85-C444-9F6A-3FBFFF6C047E}" presName="hierChild5" presStyleCnt="0"/>
      <dgm:spPr/>
    </dgm:pt>
    <dgm:pt modelId="{A90F10AF-0DB6-4B4B-A04E-DB7994DDADAA}" type="pres">
      <dgm:prSet presAssocID="{7F06BBF6-E572-C940-9523-7984EF315DA2}" presName="Name23" presStyleLbl="parChTrans1D4" presStyleIdx="41" presStyleCnt="61"/>
      <dgm:spPr/>
    </dgm:pt>
    <dgm:pt modelId="{FC3BB876-9BAD-5144-A323-8450E411F878}" type="pres">
      <dgm:prSet presAssocID="{25947F2B-5877-574C-87A8-9B91344C43C8}" presName="hierRoot4" presStyleCnt="0"/>
      <dgm:spPr/>
    </dgm:pt>
    <dgm:pt modelId="{B9939DC1-18E0-A944-9FEC-F1412B0990CF}" type="pres">
      <dgm:prSet presAssocID="{25947F2B-5877-574C-87A8-9B91344C43C8}" presName="composite4" presStyleCnt="0"/>
      <dgm:spPr/>
    </dgm:pt>
    <dgm:pt modelId="{83231D95-87E5-5C47-A3BC-F7695680C15B}" type="pres">
      <dgm:prSet presAssocID="{25947F2B-5877-574C-87A8-9B91344C43C8}" presName="background4" presStyleLbl="node4" presStyleIdx="41" presStyleCnt="61"/>
      <dgm:spPr/>
    </dgm:pt>
    <dgm:pt modelId="{4B13B1C9-58F1-424A-984B-9251CA7D3463}" type="pres">
      <dgm:prSet presAssocID="{25947F2B-5877-574C-87A8-9B91344C43C8}" presName="text4" presStyleLbl="fgAcc4" presStyleIdx="41" presStyleCnt="61">
        <dgm:presLayoutVars>
          <dgm:chPref val="3"/>
        </dgm:presLayoutVars>
      </dgm:prSet>
      <dgm:spPr/>
    </dgm:pt>
    <dgm:pt modelId="{A4F0BD6B-1415-C640-89AE-FD1CCD7707CD}" type="pres">
      <dgm:prSet presAssocID="{25947F2B-5877-574C-87A8-9B91344C43C8}" presName="hierChild5" presStyleCnt="0"/>
      <dgm:spPr/>
    </dgm:pt>
    <dgm:pt modelId="{27699FA1-DDB0-664D-9BF7-154A8DEEF8B2}" type="pres">
      <dgm:prSet presAssocID="{7171671F-9C3E-C243-A1C6-F2098D005084}" presName="Name23" presStyleLbl="parChTrans1D4" presStyleIdx="42" presStyleCnt="61"/>
      <dgm:spPr/>
    </dgm:pt>
    <dgm:pt modelId="{960CEF55-28E3-C44D-904C-4D0A0AD36AB6}" type="pres">
      <dgm:prSet presAssocID="{EFF7ACBE-A0C4-AF41-9976-69D32F8FB0DE}" presName="hierRoot4" presStyleCnt="0"/>
      <dgm:spPr/>
    </dgm:pt>
    <dgm:pt modelId="{E55FA77C-C437-B94A-8930-71B6B7633B93}" type="pres">
      <dgm:prSet presAssocID="{EFF7ACBE-A0C4-AF41-9976-69D32F8FB0DE}" presName="composite4" presStyleCnt="0"/>
      <dgm:spPr/>
    </dgm:pt>
    <dgm:pt modelId="{0CD1BDE0-B04E-3645-B226-332077C7085B}" type="pres">
      <dgm:prSet presAssocID="{EFF7ACBE-A0C4-AF41-9976-69D32F8FB0DE}" presName="background4" presStyleLbl="node4" presStyleIdx="42" presStyleCnt="61"/>
      <dgm:spPr/>
    </dgm:pt>
    <dgm:pt modelId="{B0C5D81E-A395-A243-BD1D-23664F15FF7B}" type="pres">
      <dgm:prSet presAssocID="{EFF7ACBE-A0C4-AF41-9976-69D32F8FB0DE}" presName="text4" presStyleLbl="fgAcc4" presStyleIdx="42" presStyleCnt="61">
        <dgm:presLayoutVars>
          <dgm:chPref val="3"/>
        </dgm:presLayoutVars>
      </dgm:prSet>
      <dgm:spPr/>
    </dgm:pt>
    <dgm:pt modelId="{9C82BF10-C53B-804B-AF1A-AEF0E8B90CA2}" type="pres">
      <dgm:prSet presAssocID="{EFF7ACBE-A0C4-AF41-9976-69D32F8FB0DE}" presName="hierChild5" presStyleCnt="0"/>
      <dgm:spPr/>
    </dgm:pt>
    <dgm:pt modelId="{BE70CE71-8407-E445-AD10-17DCBA8AC1B8}" type="pres">
      <dgm:prSet presAssocID="{370ADE25-33D7-CE40-9851-EF5E45F92A06}" presName="Name23" presStyleLbl="parChTrans1D4" presStyleIdx="43" presStyleCnt="61"/>
      <dgm:spPr/>
    </dgm:pt>
    <dgm:pt modelId="{B5896932-CFC2-E940-9D09-D786C3FC6A54}" type="pres">
      <dgm:prSet presAssocID="{35269B7D-3641-3649-9A64-4494CA3E92E2}" presName="hierRoot4" presStyleCnt="0"/>
      <dgm:spPr/>
    </dgm:pt>
    <dgm:pt modelId="{A61C7EA6-9667-404A-A106-5C89B92003E8}" type="pres">
      <dgm:prSet presAssocID="{35269B7D-3641-3649-9A64-4494CA3E92E2}" presName="composite4" presStyleCnt="0"/>
      <dgm:spPr/>
    </dgm:pt>
    <dgm:pt modelId="{AC4CF677-68F9-7240-AFD0-5B1E2F6D885D}" type="pres">
      <dgm:prSet presAssocID="{35269B7D-3641-3649-9A64-4494CA3E92E2}" presName="background4" presStyleLbl="node4" presStyleIdx="43" presStyleCnt="61"/>
      <dgm:spPr/>
    </dgm:pt>
    <dgm:pt modelId="{94102731-4CD9-B141-9691-AEA9AFCAEC59}" type="pres">
      <dgm:prSet presAssocID="{35269B7D-3641-3649-9A64-4494CA3E92E2}" presName="text4" presStyleLbl="fgAcc4" presStyleIdx="43" presStyleCnt="61">
        <dgm:presLayoutVars>
          <dgm:chPref val="3"/>
        </dgm:presLayoutVars>
      </dgm:prSet>
      <dgm:spPr/>
    </dgm:pt>
    <dgm:pt modelId="{B1DB1B33-9AB5-7E4F-96B1-1E965BF8F96A}" type="pres">
      <dgm:prSet presAssocID="{35269B7D-3641-3649-9A64-4494CA3E92E2}" presName="hierChild5" presStyleCnt="0"/>
      <dgm:spPr/>
    </dgm:pt>
    <dgm:pt modelId="{581CEA28-0213-1443-A32A-CAED5C659ED5}" type="pres">
      <dgm:prSet presAssocID="{18696B2D-8E44-E848-BC4B-1D07EA654FF7}" presName="Name23" presStyleLbl="parChTrans1D4" presStyleIdx="44" presStyleCnt="61"/>
      <dgm:spPr/>
    </dgm:pt>
    <dgm:pt modelId="{BE95B55C-1DD1-E44D-AE5B-F584BBBDC8D9}" type="pres">
      <dgm:prSet presAssocID="{7EEAB7A5-755C-5742-81DA-21851A4B6D5D}" presName="hierRoot4" presStyleCnt="0"/>
      <dgm:spPr/>
    </dgm:pt>
    <dgm:pt modelId="{DD37CD5C-D1D7-1B45-951E-017AF00B20EB}" type="pres">
      <dgm:prSet presAssocID="{7EEAB7A5-755C-5742-81DA-21851A4B6D5D}" presName="composite4" presStyleCnt="0"/>
      <dgm:spPr/>
    </dgm:pt>
    <dgm:pt modelId="{7E921E36-6579-144C-9B79-F13F46C85D06}" type="pres">
      <dgm:prSet presAssocID="{7EEAB7A5-755C-5742-81DA-21851A4B6D5D}" presName="background4" presStyleLbl="node4" presStyleIdx="44" presStyleCnt="61"/>
      <dgm:spPr/>
    </dgm:pt>
    <dgm:pt modelId="{69944DEA-A312-AD4A-8E36-FB2B63973261}" type="pres">
      <dgm:prSet presAssocID="{7EEAB7A5-755C-5742-81DA-21851A4B6D5D}" presName="text4" presStyleLbl="fgAcc4" presStyleIdx="44" presStyleCnt="61">
        <dgm:presLayoutVars>
          <dgm:chPref val="3"/>
        </dgm:presLayoutVars>
      </dgm:prSet>
      <dgm:spPr/>
    </dgm:pt>
    <dgm:pt modelId="{18E2C438-2C95-6644-B258-8B8A1FB6001E}" type="pres">
      <dgm:prSet presAssocID="{7EEAB7A5-755C-5742-81DA-21851A4B6D5D}" presName="hierChild5" presStyleCnt="0"/>
      <dgm:spPr/>
    </dgm:pt>
    <dgm:pt modelId="{039876CD-346A-C940-B23A-09E937C30B94}" type="pres">
      <dgm:prSet presAssocID="{4E796D49-FAD9-5A4E-9D0C-1EEEE87CFDF4}" presName="Name23" presStyleLbl="parChTrans1D4" presStyleIdx="45" presStyleCnt="61"/>
      <dgm:spPr/>
    </dgm:pt>
    <dgm:pt modelId="{1610E120-2C92-9E45-A91B-A1EE7D1E8A75}" type="pres">
      <dgm:prSet presAssocID="{6BCDF9B2-7845-AE4E-8D37-705C85B3FFFC}" presName="hierRoot4" presStyleCnt="0"/>
      <dgm:spPr/>
    </dgm:pt>
    <dgm:pt modelId="{0736D63A-6EED-1B47-A504-CA219C397890}" type="pres">
      <dgm:prSet presAssocID="{6BCDF9B2-7845-AE4E-8D37-705C85B3FFFC}" presName="composite4" presStyleCnt="0"/>
      <dgm:spPr/>
    </dgm:pt>
    <dgm:pt modelId="{DA0959D8-02A3-B641-BBF0-C59D7CBFC425}" type="pres">
      <dgm:prSet presAssocID="{6BCDF9B2-7845-AE4E-8D37-705C85B3FFFC}" presName="background4" presStyleLbl="node4" presStyleIdx="45" presStyleCnt="61"/>
      <dgm:spPr/>
    </dgm:pt>
    <dgm:pt modelId="{B285A206-A0F7-9C4B-9B0F-FCBC19C55CDC}" type="pres">
      <dgm:prSet presAssocID="{6BCDF9B2-7845-AE4E-8D37-705C85B3FFFC}" presName="text4" presStyleLbl="fgAcc4" presStyleIdx="45" presStyleCnt="61">
        <dgm:presLayoutVars>
          <dgm:chPref val="3"/>
        </dgm:presLayoutVars>
      </dgm:prSet>
      <dgm:spPr/>
    </dgm:pt>
    <dgm:pt modelId="{B67D0D02-B6AB-FD46-A8EB-6937F168127D}" type="pres">
      <dgm:prSet presAssocID="{6BCDF9B2-7845-AE4E-8D37-705C85B3FFFC}" presName="hierChild5" presStyleCnt="0"/>
      <dgm:spPr/>
    </dgm:pt>
    <dgm:pt modelId="{09F4F277-8C7B-8244-AD4D-8ADFFC29C0A5}" type="pres">
      <dgm:prSet presAssocID="{8FEB0116-7A44-3D46-A0BF-35265BAD03B8}" presName="Name23" presStyleLbl="parChTrans1D4" presStyleIdx="46" presStyleCnt="61"/>
      <dgm:spPr/>
    </dgm:pt>
    <dgm:pt modelId="{0F5B3787-27F8-CA40-8E29-C8A8F6827549}" type="pres">
      <dgm:prSet presAssocID="{99A30BFA-571E-DB4C-94FD-284223F5D4A6}" presName="hierRoot4" presStyleCnt="0"/>
      <dgm:spPr/>
    </dgm:pt>
    <dgm:pt modelId="{13A0F70C-2706-634C-99F0-0AE093136493}" type="pres">
      <dgm:prSet presAssocID="{99A30BFA-571E-DB4C-94FD-284223F5D4A6}" presName="composite4" presStyleCnt="0"/>
      <dgm:spPr/>
    </dgm:pt>
    <dgm:pt modelId="{B015E33F-F7AB-4247-A572-E5F57E5DF454}" type="pres">
      <dgm:prSet presAssocID="{99A30BFA-571E-DB4C-94FD-284223F5D4A6}" presName="background4" presStyleLbl="node4" presStyleIdx="46" presStyleCnt="61"/>
      <dgm:spPr/>
    </dgm:pt>
    <dgm:pt modelId="{0CC8BE7F-C7C3-7F4D-BAE1-9C19020E5BB5}" type="pres">
      <dgm:prSet presAssocID="{99A30BFA-571E-DB4C-94FD-284223F5D4A6}" presName="text4" presStyleLbl="fgAcc4" presStyleIdx="46" presStyleCnt="61">
        <dgm:presLayoutVars>
          <dgm:chPref val="3"/>
        </dgm:presLayoutVars>
      </dgm:prSet>
      <dgm:spPr/>
    </dgm:pt>
    <dgm:pt modelId="{43E9AAE1-91F9-D249-8AFC-5257D96CD7C5}" type="pres">
      <dgm:prSet presAssocID="{99A30BFA-571E-DB4C-94FD-284223F5D4A6}" presName="hierChild5" presStyleCnt="0"/>
      <dgm:spPr/>
    </dgm:pt>
    <dgm:pt modelId="{588A8A05-8E9F-8740-89EA-27667A5D141C}" type="pres">
      <dgm:prSet presAssocID="{1C2C2393-2667-854B-ABBB-2CF626313706}" presName="Name23" presStyleLbl="parChTrans1D4" presStyleIdx="47" presStyleCnt="61"/>
      <dgm:spPr/>
    </dgm:pt>
    <dgm:pt modelId="{E8F6949D-7134-D84A-8208-6C3A1D83CC56}" type="pres">
      <dgm:prSet presAssocID="{2E1D42BB-E468-794F-9BEF-B0C5633D19E8}" presName="hierRoot4" presStyleCnt="0"/>
      <dgm:spPr/>
    </dgm:pt>
    <dgm:pt modelId="{654E1E1A-8E05-5D4A-82D9-FBC37A5FFEED}" type="pres">
      <dgm:prSet presAssocID="{2E1D42BB-E468-794F-9BEF-B0C5633D19E8}" presName="composite4" presStyleCnt="0"/>
      <dgm:spPr/>
    </dgm:pt>
    <dgm:pt modelId="{DA7BA857-489C-6649-B2E8-CE59A04C71C5}" type="pres">
      <dgm:prSet presAssocID="{2E1D42BB-E468-794F-9BEF-B0C5633D19E8}" presName="background4" presStyleLbl="node4" presStyleIdx="47" presStyleCnt="61"/>
      <dgm:spPr/>
    </dgm:pt>
    <dgm:pt modelId="{72657603-F6B5-9D45-AE08-9EB8ABE6BF54}" type="pres">
      <dgm:prSet presAssocID="{2E1D42BB-E468-794F-9BEF-B0C5633D19E8}" presName="text4" presStyleLbl="fgAcc4" presStyleIdx="47" presStyleCnt="61">
        <dgm:presLayoutVars>
          <dgm:chPref val="3"/>
        </dgm:presLayoutVars>
      </dgm:prSet>
      <dgm:spPr/>
    </dgm:pt>
    <dgm:pt modelId="{D6C8B42D-0C91-D64B-B1A1-0FA0DD5CC7A4}" type="pres">
      <dgm:prSet presAssocID="{2E1D42BB-E468-794F-9BEF-B0C5633D19E8}" presName="hierChild5" presStyleCnt="0"/>
      <dgm:spPr/>
    </dgm:pt>
    <dgm:pt modelId="{C26571B6-EC89-2C4D-A100-3E5176C720C5}" type="pres">
      <dgm:prSet presAssocID="{DD711458-EC38-364D-9C6F-8FB58A688BCD}" presName="Name23" presStyleLbl="parChTrans1D4" presStyleIdx="48" presStyleCnt="61"/>
      <dgm:spPr/>
    </dgm:pt>
    <dgm:pt modelId="{E186228B-2783-5547-91FE-9159B3365CF9}" type="pres">
      <dgm:prSet presAssocID="{0DEF97ED-CE9C-4F48-B332-D01E194F5681}" presName="hierRoot4" presStyleCnt="0"/>
      <dgm:spPr/>
    </dgm:pt>
    <dgm:pt modelId="{648F45B5-5E50-0740-9369-C71A70118FA9}" type="pres">
      <dgm:prSet presAssocID="{0DEF97ED-CE9C-4F48-B332-D01E194F5681}" presName="composite4" presStyleCnt="0"/>
      <dgm:spPr/>
    </dgm:pt>
    <dgm:pt modelId="{9845EAB7-8772-6B40-A928-7387A71210DF}" type="pres">
      <dgm:prSet presAssocID="{0DEF97ED-CE9C-4F48-B332-D01E194F5681}" presName="background4" presStyleLbl="node4" presStyleIdx="48" presStyleCnt="61"/>
      <dgm:spPr/>
    </dgm:pt>
    <dgm:pt modelId="{7317A8C1-83D7-7247-8801-C6DF84EAD6B5}" type="pres">
      <dgm:prSet presAssocID="{0DEF97ED-CE9C-4F48-B332-D01E194F5681}" presName="text4" presStyleLbl="fgAcc4" presStyleIdx="48" presStyleCnt="61">
        <dgm:presLayoutVars>
          <dgm:chPref val="3"/>
        </dgm:presLayoutVars>
      </dgm:prSet>
      <dgm:spPr/>
    </dgm:pt>
    <dgm:pt modelId="{E19F0A08-C7D6-8748-B47A-8BE94A6A7532}" type="pres">
      <dgm:prSet presAssocID="{0DEF97ED-CE9C-4F48-B332-D01E194F5681}" presName="hierChild5" presStyleCnt="0"/>
      <dgm:spPr/>
    </dgm:pt>
    <dgm:pt modelId="{3A60B4FE-3809-374D-9F2E-C9CFAFE58306}" type="pres">
      <dgm:prSet presAssocID="{C4B6D2ED-F7B1-D84A-A95D-985C9C037E45}" presName="Name23" presStyleLbl="parChTrans1D4" presStyleIdx="49" presStyleCnt="61"/>
      <dgm:spPr/>
    </dgm:pt>
    <dgm:pt modelId="{A01F4512-BE88-3F41-BF28-A41A65B804CD}" type="pres">
      <dgm:prSet presAssocID="{37403EB0-1F6D-764F-B87F-92FC07AB2E22}" presName="hierRoot4" presStyleCnt="0"/>
      <dgm:spPr/>
    </dgm:pt>
    <dgm:pt modelId="{2E0884EE-57ED-0442-9065-1F7BF1211F53}" type="pres">
      <dgm:prSet presAssocID="{37403EB0-1F6D-764F-B87F-92FC07AB2E22}" presName="composite4" presStyleCnt="0"/>
      <dgm:spPr/>
    </dgm:pt>
    <dgm:pt modelId="{F47B415B-A478-5542-8B49-DE4CFE378AFE}" type="pres">
      <dgm:prSet presAssocID="{37403EB0-1F6D-764F-B87F-92FC07AB2E22}" presName="background4" presStyleLbl="node4" presStyleIdx="49" presStyleCnt="61"/>
      <dgm:spPr/>
    </dgm:pt>
    <dgm:pt modelId="{FE9CACB3-421F-074A-8B27-A3467766D5AE}" type="pres">
      <dgm:prSet presAssocID="{37403EB0-1F6D-764F-B87F-92FC07AB2E22}" presName="text4" presStyleLbl="fgAcc4" presStyleIdx="49" presStyleCnt="61">
        <dgm:presLayoutVars>
          <dgm:chPref val="3"/>
        </dgm:presLayoutVars>
      </dgm:prSet>
      <dgm:spPr/>
    </dgm:pt>
    <dgm:pt modelId="{F22904D4-1B3E-4740-80CA-39D9EDD6CAE9}" type="pres">
      <dgm:prSet presAssocID="{37403EB0-1F6D-764F-B87F-92FC07AB2E22}" presName="hierChild5" presStyleCnt="0"/>
      <dgm:spPr/>
    </dgm:pt>
    <dgm:pt modelId="{AFD16AF1-9EBB-9B46-B451-738F0AEF40E5}" type="pres">
      <dgm:prSet presAssocID="{FE0A862F-0B32-D747-B8AF-5E4FBCD20DA9}" presName="Name23" presStyleLbl="parChTrans1D4" presStyleIdx="50" presStyleCnt="61"/>
      <dgm:spPr/>
    </dgm:pt>
    <dgm:pt modelId="{7E846AE2-1FD8-4045-8530-70B39C11295B}" type="pres">
      <dgm:prSet presAssocID="{AD2E625D-88A0-6C44-8B10-ABB356E2BE6A}" presName="hierRoot4" presStyleCnt="0"/>
      <dgm:spPr/>
    </dgm:pt>
    <dgm:pt modelId="{24B39EA5-0E25-6249-BD98-D8DAB0706288}" type="pres">
      <dgm:prSet presAssocID="{AD2E625D-88A0-6C44-8B10-ABB356E2BE6A}" presName="composite4" presStyleCnt="0"/>
      <dgm:spPr/>
    </dgm:pt>
    <dgm:pt modelId="{9BA69B0E-C855-9446-A6FE-DF81A1AF4A91}" type="pres">
      <dgm:prSet presAssocID="{AD2E625D-88A0-6C44-8B10-ABB356E2BE6A}" presName="background4" presStyleLbl="node4" presStyleIdx="50" presStyleCnt="61"/>
      <dgm:spPr/>
    </dgm:pt>
    <dgm:pt modelId="{8D8BCA22-C410-704F-8734-C2D5BE669A64}" type="pres">
      <dgm:prSet presAssocID="{AD2E625D-88A0-6C44-8B10-ABB356E2BE6A}" presName="text4" presStyleLbl="fgAcc4" presStyleIdx="50" presStyleCnt="61">
        <dgm:presLayoutVars>
          <dgm:chPref val="3"/>
        </dgm:presLayoutVars>
      </dgm:prSet>
      <dgm:spPr/>
    </dgm:pt>
    <dgm:pt modelId="{8CD1C83B-74B0-6A4A-9B91-B236133E8D27}" type="pres">
      <dgm:prSet presAssocID="{AD2E625D-88A0-6C44-8B10-ABB356E2BE6A}" presName="hierChild5" presStyleCnt="0"/>
      <dgm:spPr/>
    </dgm:pt>
    <dgm:pt modelId="{CF2E4C13-4EDF-D646-AFB5-4E8CFAC2849A}" type="pres">
      <dgm:prSet presAssocID="{27B97B54-8CB7-574D-B45A-94C976BEED81}" presName="Name23" presStyleLbl="parChTrans1D4" presStyleIdx="51" presStyleCnt="61"/>
      <dgm:spPr/>
    </dgm:pt>
    <dgm:pt modelId="{B525EE70-DFA2-F64C-9BE4-F616E0677569}" type="pres">
      <dgm:prSet presAssocID="{6BD32BF0-2FCB-3A4D-B819-C9E7D9FA9DAD}" presName="hierRoot4" presStyleCnt="0"/>
      <dgm:spPr/>
    </dgm:pt>
    <dgm:pt modelId="{322C329E-704A-7048-A559-D3BFA2BF485C}" type="pres">
      <dgm:prSet presAssocID="{6BD32BF0-2FCB-3A4D-B819-C9E7D9FA9DAD}" presName="composite4" presStyleCnt="0"/>
      <dgm:spPr/>
    </dgm:pt>
    <dgm:pt modelId="{6B80523B-1DAC-A548-B837-FD2FF53CD9DE}" type="pres">
      <dgm:prSet presAssocID="{6BD32BF0-2FCB-3A4D-B819-C9E7D9FA9DAD}" presName="background4" presStyleLbl="node4" presStyleIdx="51" presStyleCnt="61"/>
      <dgm:spPr/>
    </dgm:pt>
    <dgm:pt modelId="{01A4FE65-0E88-F245-8324-90019055A057}" type="pres">
      <dgm:prSet presAssocID="{6BD32BF0-2FCB-3A4D-B819-C9E7D9FA9DAD}" presName="text4" presStyleLbl="fgAcc4" presStyleIdx="51" presStyleCnt="61">
        <dgm:presLayoutVars>
          <dgm:chPref val="3"/>
        </dgm:presLayoutVars>
      </dgm:prSet>
      <dgm:spPr/>
    </dgm:pt>
    <dgm:pt modelId="{A2F13016-74CE-E346-8FA4-983D5FB93B09}" type="pres">
      <dgm:prSet presAssocID="{6BD32BF0-2FCB-3A4D-B819-C9E7D9FA9DAD}" presName="hierChild5" presStyleCnt="0"/>
      <dgm:spPr/>
    </dgm:pt>
    <dgm:pt modelId="{F97A85EF-5EAB-EB46-87D6-308D39645915}" type="pres">
      <dgm:prSet presAssocID="{80C09D5A-858B-754A-8280-073A945C85C2}" presName="Name23" presStyleLbl="parChTrans1D4" presStyleIdx="52" presStyleCnt="61"/>
      <dgm:spPr/>
    </dgm:pt>
    <dgm:pt modelId="{396059ED-0C6B-8D41-AFBC-3BEA626B21C1}" type="pres">
      <dgm:prSet presAssocID="{FFD7F069-2DE9-9445-917A-82F8DCA4E7F8}" presName="hierRoot4" presStyleCnt="0"/>
      <dgm:spPr/>
    </dgm:pt>
    <dgm:pt modelId="{1FAF77EB-70F8-5043-A914-DF3B18636D6A}" type="pres">
      <dgm:prSet presAssocID="{FFD7F069-2DE9-9445-917A-82F8DCA4E7F8}" presName="composite4" presStyleCnt="0"/>
      <dgm:spPr/>
    </dgm:pt>
    <dgm:pt modelId="{1FBF18A9-8811-FF4B-B9EA-6EE56D77C186}" type="pres">
      <dgm:prSet presAssocID="{FFD7F069-2DE9-9445-917A-82F8DCA4E7F8}" presName="background4" presStyleLbl="node4" presStyleIdx="52" presStyleCnt="61"/>
      <dgm:spPr/>
    </dgm:pt>
    <dgm:pt modelId="{C00CCD3E-80C1-134E-8A73-6AFD252A6C9B}" type="pres">
      <dgm:prSet presAssocID="{FFD7F069-2DE9-9445-917A-82F8DCA4E7F8}" presName="text4" presStyleLbl="fgAcc4" presStyleIdx="52" presStyleCnt="61">
        <dgm:presLayoutVars>
          <dgm:chPref val="3"/>
        </dgm:presLayoutVars>
      </dgm:prSet>
      <dgm:spPr/>
    </dgm:pt>
    <dgm:pt modelId="{E8E40D80-C13B-6840-A5B6-EB059A8D7580}" type="pres">
      <dgm:prSet presAssocID="{FFD7F069-2DE9-9445-917A-82F8DCA4E7F8}" presName="hierChild5" presStyleCnt="0"/>
      <dgm:spPr/>
    </dgm:pt>
    <dgm:pt modelId="{1BB76068-D824-8043-B86C-45B1545346B1}" type="pres">
      <dgm:prSet presAssocID="{1DD1E214-DC48-0441-BBF6-6421B7C2543A}" presName="Name23" presStyleLbl="parChTrans1D4" presStyleIdx="53" presStyleCnt="61"/>
      <dgm:spPr/>
    </dgm:pt>
    <dgm:pt modelId="{DA0DEB91-4C75-D146-AB1A-4DB93DC8F81F}" type="pres">
      <dgm:prSet presAssocID="{97BF6702-D0D3-3845-9208-E1801F13C8CD}" presName="hierRoot4" presStyleCnt="0"/>
      <dgm:spPr/>
    </dgm:pt>
    <dgm:pt modelId="{7B821265-C3E6-4048-BF19-FD0EFF393218}" type="pres">
      <dgm:prSet presAssocID="{97BF6702-D0D3-3845-9208-E1801F13C8CD}" presName="composite4" presStyleCnt="0"/>
      <dgm:spPr/>
    </dgm:pt>
    <dgm:pt modelId="{7DFD47FD-08A6-D84D-B7BB-89823F95AA83}" type="pres">
      <dgm:prSet presAssocID="{97BF6702-D0D3-3845-9208-E1801F13C8CD}" presName="background4" presStyleLbl="node4" presStyleIdx="53" presStyleCnt="61"/>
      <dgm:spPr/>
    </dgm:pt>
    <dgm:pt modelId="{B121E4E2-6F29-5340-A3A3-E225C765509D}" type="pres">
      <dgm:prSet presAssocID="{97BF6702-D0D3-3845-9208-E1801F13C8CD}" presName="text4" presStyleLbl="fgAcc4" presStyleIdx="53" presStyleCnt="61">
        <dgm:presLayoutVars>
          <dgm:chPref val="3"/>
        </dgm:presLayoutVars>
      </dgm:prSet>
      <dgm:spPr/>
    </dgm:pt>
    <dgm:pt modelId="{D8D79788-3C02-A443-80F7-B25954658493}" type="pres">
      <dgm:prSet presAssocID="{97BF6702-D0D3-3845-9208-E1801F13C8CD}" presName="hierChild5" presStyleCnt="0"/>
      <dgm:spPr/>
    </dgm:pt>
    <dgm:pt modelId="{D4F463B8-0D5A-3A4C-87D1-E33701FB852A}" type="pres">
      <dgm:prSet presAssocID="{0BA66484-7921-0A42-860C-75FD1E8A5ADC}" presName="Name23" presStyleLbl="parChTrans1D4" presStyleIdx="54" presStyleCnt="61"/>
      <dgm:spPr/>
    </dgm:pt>
    <dgm:pt modelId="{2627735D-5C84-1E41-B9E6-653586B0A41E}" type="pres">
      <dgm:prSet presAssocID="{5336D9BC-C9D2-AC41-B32F-BF800A1BE272}" presName="hierRoot4" presStyleCnt="0"/>
      <dgm:spPr/>
    </dgm:pt>
    <dgm:pt modelId="{EB9E2F86-804D-FB48-A006-292D6AA6E061}" type="pres">
      <dgm:prSet presAssocID="{5336D9BC-C9D2-AC41-B32F-BF800A1BE272}" presName="composite4" presStyleCnt="0"/>
      <dgm:spPr/>
    </dgm:pt>
    <dgm:pt modelId="{F927BD0A-353B-CF41-8273-550B4748DB99}" type="pres">
      <dgm:prSet presAssocID="{5336D9BC-C9D2-AC41-B32F-BF800A1BE272}" presName="background4" presStyleLbl="node4" presStyleIdx="54" presStyleCnt="61"/>
      <dgm:spPr/>
    </dgm:pt>
    <dgm:pt modelId="{45ECC10A-EE77-5046-A3AA-A63D4710E64A}" type="pres">
      <dgm:prSet presAssocID="{5336D9BC-C9D2-AC41-B32F-BF800A1BE272}" presName="text4" presStyleLbl="fgAcc4" presStyleIdx="54" presStyleCnt="61">
        <dgm:presLayoutVars>
          <dgm:chPref val="3"/>
        </dgm:presLayoutVars>
      </dgm:prSet>
      <dgm:spPr/>
    </dgm:pt>
    <dgm:pt modelId="{FB40A898-4280-944D-8145-8E56270AF878}" type="pres">
      <dgm:prSet presAssocID="{5336D9BC-C9D2-AC41-B32F-BF800A1BE272}" presName="hierChild5" presStyleCnt="0"/>
      <dgm:spPr/>
    </dgm:pt>
    <dgm:pt modelId="{A18739D8-BDEB-B54B-8704-03F54C320B01}" type="pres">
      <dgm:prSet presAssocID="{5E79BA91-05AA-AF45-90B0-465B8AE790A2}" presName="Name23" presStyleLbl="parChTrans1D4" presStyleIdx="55" presStyleCnt="61"/>
      <dgm:spPr/>
    </dgm:pt>
    <dgm:pt modelId="{D9177F59-226F-5448-8763-A4207E88A899}" type="pres">
      <dgm:prSet presAssocID="{3F984CCB-88F5-1F48-8E41-9577A6652D77}" presName="hierRoot4" presStyleCnt="0"/>
      <dgm:spPr/>
    </dgm:pt>
    <dgm:pt modelId="{95C924F8-35C8-F348-9685-2E32C449B39F}" type="pres">
      <dgm:prSet presAssocID="{3F984CCB-88F5-1F48-8E41-9577A6652D77}" presName="composite4" presStyleCnt="0"/>
      <dgm:spPr/>
    </dgm:pt>
    <dgm:pt modelId="{9D56E2C1-B8BB-834E-91B8-6C805EAA8318}" type="pres">
      <dgm:prSet presAssocID="{3F984CCB-88F5-1F48-8E41-9577A6652D77}" presName="background4" presStyleLbl="node4" presStyleIdx="55" presStyleCnt="61"/>
      <dgm:spPr/>
    </dgm:pt>
    <dgm:pt modelId="{98EA6624-54C9-D646-87EB-4948FD9AF0D7}" type="pres">
      <dgm:prSet presAssocID="{3F984CCB-88F5-1F48-8E41-9577A6652D77}" presName="text4" presStyleLbl="fgAcc4" presStyleIdx="55" presStyleCnt="61">
        <dgm:presLayoutVars>
          <dgm:chPref val="3"/>
        </dgm:presLayoutVars>
      </dgm:prSet>
      <dgm:spPr/>
    </dgm:pt>
    <dgm:pt modelId="{4A3F38CF-CB9B-094B-ABC2-E108333A8356}" type="pres">
      <dgm:prSet presAssocID="{3F984CCB-88F5-1F48-8E41-9577A6652D77}" presName="hierChild5" presStyleCnt="0"/>
      <dgm:spPr/>
    </dgm:pt>
    <dgm:pt modelId="{DC9672FD-0118-EE4E-B7FE-17932BBA4650}" type="pres">
      <dgm:prSet presAssocID="{A9FC6B38-CDD7-784A-97CE-5739FAA8B0AC}" presName="Name23" presStyleLbl="parChTrans1D4" presStyleIdx="56" presStyleCnt="61"/>
      <dgm:spPr/>
    </dgm:pt>
    <dgm:pt modelId="{385C2407-93D0-BB4D-AB73-CAAC0E4321D7}" type="pres">
      <dgm:prSet presAssocID="{A5A8E9C3-60DF-5548-9235-4C07AD8E60CC}" presName="hierRoot4" presStyleCnt="0"/>
      <dgm:spPr/>
    </dgm:pt>
    <dgm:pt modelId="{78948A6F-E1B0-6B4D-8E6D-E8585E22017F}" type="pres">
      <dgm:prSet presAssocID="{A5A8E9C3-60DF-5548-9235-4C07AD8E60CC}" presName="composite4" presStyleCnt="0"/>
      <dgm:spPr/>
    </dgm:pt>
    <dgm:pt modelId="{D453846E-CFFF-364B-B54D-C0FC994043DE}" type="pres">
      <dgm:prSet presAssocID="{A5A8E9C3-60DF-5548-9235-4C07AD8E60CC}" presName="background4" presStyleLbl="node4" presStyleIdx="56" presStyleCnt="61"/>
      <dgm:spPr/>
    </dgm:pt>
    <dgm:pt modelId="{2634E9C0-AD04-614F-902E-B97DD66052A6}" type="pres">
      <dgm:prSet presAssocID="{A5A8E9C3-60DF-5548-9235-4C07AD8E60CC}" presName="text4" presStyleLbl="fgAcc4" presStyleIdx="56" presStyleCnt="61">
        <dgm:presLayoutVars>
          <dgm:chPref val="3"/>
        </dgm:presLayoutVars>
      </dgm:prSet>
      <dgm:spPr/>
    </dgm:pt>
    <dgm:pt modelId="{0EDD30D1-2D0A-DC46-8EE6-F2CB2F9976F9}" type="pres">
      <dgm:prSet presAssocID="{A5A8E9C3-60DF-5548-9235-4C07AD8E60CC}" presName="hierChild5" presStyleCnt="0"/>
      <dgm:spPr/>
    </dgm:pt>
    <dgm:pt modelId="{C028FE34-E2E0-724D-BF85-E3D4A8F91B3A}" type="pres">
      <dgm:prSet presAssocID="{84B15E01-787D-3C4B-BDDF-911B0E1B36D2}" presName="Name23" presStyleLbl="parChTrans1D4" presStyleIdx="57" presStyleCnt="61"/>
      <dgm:spPr/>
    </dgm:pt>
    <dgm:pt modelId="{A094201A-DF80-0B44-A77A-AEDDD9E0BAEB}" type="pres">
      <dgm:prSet presAssocID="{4F57F9B4-7B3B-8641-94E3-5F76D13E9BE5}" presName="hierRoot4" presStyleCnt="0"/>
      <dgm:spPr/>
    </dgm:pt>
    <dgm:pt modelId="{4EDDF2CA-B611-BD47-9127-72D8D0FA06FE}" type="pres">
      <dgm:prSet presAssocID="{4F57F9B4-7B3B-8641-94E3-5F76D13E9BE5}" presName="composite4" presStyleCnt="0"/>
      <dgm:spPr/>
    </dgm:pt>
    <dgm:pt modelId="{521D51DB-DAD1-3847-881F-DB7BD7129FBA}" type="pres">
      <dgm:prSet presAssocID="{4F57F9B4-7B3B-8641-94E3-5F76D13E9BE5}" presName="background4" presStyleLbl="node4" presStyleIdx="57" presStyleCnt="61"/>
      <dgm:spPr/>
    </dgm:pt>
    <dgm:pt modelId="{005170D9-592E-A44B-BA0E-26339542C73E}" type="pres">
      <dgm:prSet presAssocID="{4F57F9B4-7B3B-8641-94E3-5F76D13E9BE5}" presName="text4" presStyleLbl="fgAcc4" presStyleIdx="57" presStyleCnt="61">
        <dgm:presLayoutVars>
          <dgm:chPref val="3"/>
        </dgm:presLayoutVars>
      </dgm:prSet>
      <dgm:spPr/>
    </dgm:pt>
    <dgm:pt modelId="{AD969DD8-5D5C-A74C-B187-5AA4B4F46522}" type="pres">
      <dgm:prSet presAssocID="{4F57F9B4-7B3B-8641-94E3-5F76D13E9BE5}" presName="hierChild5" presStyleCnt="0"/>
      <dgm:spPr/>
    </dgm:pt>
    <dgm:pt modelId="{84C9D285-9EC3-5D4D-8DE2-384F97899423}" type="pres">
      <dgm:prSet presAssocID="{810C64A4-1ABE-8649-8E94-9A8A69400890}" presName="Name23" presStyleLbl="parChTrans1D4" presStyleIdx="58" presStyleCnt="61"/>
      <dgm:spPr/>
    </dgm:pt>
    <dgm:pt modelId="{EE561A60-030C-A841-9D99-D2BCC035B17A}" type="pres">
      <dgm:prSet presAssocID="{BD480461-9F55-4744-B8BA-922C77DFFA81}" presName="hierRoot4" presStyleCnt="0"/>
      <dgm:spPr/>
    </dgm:pt>
    <dgm:pt modelId="{37687678-00C4-5D4A-B61B-8760287538DB}" type="pres">
      <dgm:prSet presAssocID="{BD480461-9F55-4744-B8BA-922C77DFFA81}" presName="composite4" presStyleCnt="0"/>
      <dgm:spPr/>
    </dgm:pt>
    <dgm:pt modelId="{09DF75C1-2CCF-8B48-AF18-489C051AF0A9}" type="pres">
      <dgm:prSet presAssocID="{BD480461-9F55-4744-B8BA-922C77DFFA81}" presName="background4" presStyleLbl="node4" presStyleIdx="58" presStyleCnt="61"/>
      <dgm:spPr/>
    </dgm:pt>
    <dgm:pt modelId="{7F75F7F2-4EC4-E640-9044-08D991601CA7}" type="pres">
      <dgm:prSet presAssocID="{BD480461-9F55-4744-B8BA-922C77DFFA81}" presName="text4" presStyleLbl="fgAcc4" presStyleIdx="58" presStyleCnt="61">
        <dgm:presLayoutVars>
          <dgm:chPref val="3"/>
        </dgm:presLayoutVars>
      </dgm:prSet>
      <dgm:spPr/>
    </dgm:pt>
    <dgm:pt modelId="{044F105F-47FA-B844-AC5B-ADBA9D2C82D0}" type="pres">
      <dgm:prSet presAssocID="{BD480461-9F55-4744-B8BA-922C77DFFA81}" presName="hierChild5" presStyleCnt="0"/>
      <dgm:spPr/>
    </dgm:pt>
    <dgm:pt modelId="{DCBF7689-E5E9-BE4A-8307-2DDFB1550C4C}" type="pres">
      <dgm:prSet presAssocID="{BFB72C44-BC81-A940-90BA-E8659F500C50}" presName="Name23" presStyleLbl="parChTrans1D4" presStyleIdx="59" presStyleCnt="61"/>
      <dgm:spPr/>
    </dgm:pt>
    <dgm:pt modelId="{51B75F60-299D-D349-A419-F88F934808DE}" type="pres">
      <dgm:prSet presAssocID="{AF711235-3F73-524B-882D-A4EF8C2B0290}" presName="hierRoot4" presStyleCnt="0"/>
      <dgm:spPr/>
    </dgm:pt>
    <dgm:pt modelId="{B89A0BB7-75E1-364F-9F19-182D100E66A0}" type="pres">
      <dgm:prSet presAssocID="{AF711235-3F73-524B-882D-A4EF8C2B0290}" presName="composite4" presStyleCnt="0"/>
      <dgm:spPr/>
    </dgm:pt>
    <dgm:pt modelId="{F5087AA3-A601-7B4C-86A1-491890726CAC}" type="pres">
      <dgm:prSet presAssocID="{AF711235-3F73-524B-882D-A4EF8C2B0290}" presName="background4" presStyleLbl="node4" presStyleIdx="59" presStyleCnt="61"/>
      <dgm:spPr/>
    </dgm:pt>
    <dgm:pt modelId="{5CE1DD28-AB6C-9247-8F7F-8B2BD6B226E7}" type="pres">
      <dgm:prSet presAssocID="{AF711235-3F73-524B-882D-A4EF8C2B0290}" presName="text4" presStyleLbl="fgAcc4" presStyleIdx="59" presStyleCnt="61">
        <dgm:presLayoutVars>
          <dgm:chPref val="3"/>
        </dgm:presLayoutVars>
      </dgm:prSet>
      <dgm:spPr/>
    </dgm:pt>
    <dgm:pt modelId="{D67380BB-7493-BD4F-BD2E-830DB1E72AE9}" type="pres">
      <dgm:prSet presAssocID="{AF711235-3F73-524B-882D-A4EF8C2B0290}" presName="hierChild5" presStyleCnt="0"/>
      <dgm:spPr/>
    </dgm:pt>
    <dgm:pt modelId="{3FF987F3-A127-AB43-915A-84FD7D9C19CD}" type="pres">
      <dgm:prSet presAssocID="{6E805F2D-DCBA-C345-9802-A8C6C102E8B2}" presName="Name23" presStyleLbl="parChTrans1D4" presStyleIdx="60" presStyleCnt="61"/>
      <dgm:spPr/>
    </dgm:pt>
    <dgm:pt modelId="{F3E6CC01-DA72-A14B-81A2-9E82E04D904E}" type="pres">
      <dgm:prSet presAssocID="{EACFD355-099C-C541-ABA4-24F99EDC3FF9}" presName="hierRoot4" presStyleCnt="0"/>
      <dgm:spPr/>
    </dgm:pt>
    <dgm:pt modelId="{9C4528D0-E45E-C54F-B725-742350470B3B}" type="pres">
      <dgm:prSet presAssocID="{EACFD355-099C-C541-ABA4-24F99EDC3FF9}" presName="composite4" presStyleCnt="0"/>
      <dgm:spPr/>
    </dgm:pt>
    <dgm:pt modelId="{B649E935-364D-8F46-9CB3-96F6DDE836CF}" type="pres">
      <dgm:prSet presAssocID="{EACFD355-099C-C541-ABA4-24F99EDC3FF9}" presName="background4" presStyleLbl="node4" presStyleIdx="60" presStyleCnt="61"/>
      <dgm:spPr/>
    </dgm:pt>
    <dgm:pt modelId="{FA85A3BC-60CC-5E45-AC33-124B1C48A0C9}" type="pres">
      <dgm:prSet presAssocID="{EACFD355-099C-C541-ABA4-24F99EDC3FF9}" presName="text4" presStyleLbl="fgAcc4" presStyleIdx="60" presStyleCnt="61">
        <dgm:presLayoutVars>
          <dgm:chPref val="3"/>
        </dgm:presLayoutVars>
      </dgm:prSet>
      <dgm:spPr/>
    </dgm:pt>
    <dgm:pt modelId="{A13AB812-B183-164B-B917-17EE0E5696CB}" type="pres">
      <dgm:prSet presAssocID="{EACFD355-099C-C541-ABA4-24F99EDC3FF9}" presName="hierChild5" presStyleCnt="0"/>
      <dgm:spPr/>
    </dgm:pt>
  </dgm:ptLst>
  <dgm:cxnLst>
    <dgm:cxn modelId="{40BE5C04-40DE-7749-91BD-7644D8508C18}" type="presOf" srcId="{4B359B12-1E4E-9C4A-8B6D-D1C39C46DA50}" destId="{1F95ED06-1FBE-3A42-8D1F-3ED326334960}" srcOrd="0" destOrd="0" presId="urn:microsoft.com/office/officeart/2005/8/layout/hierarchy1"/>
    <dgm:cxn modelId="{2933A304-639B-4E4E-9D21-91DC7EA1D011}" type="presOf" srcId="{1B7AA374-14F4-394D-AE93-65486ABC7004}" destId="{BCCDE008-9C25-2A4D-9295-C683011C4E71}" srcOrd="0" destOrd="0" presId="urn:microsoft.com/office/officeart/2005/8/layout/hierarchy1"/>
    <dgm:cxn modelId="{7D414306-1E6D-DC46-95DB-DB000D1936DE}" srcId="{9CA88B8A-2996-5E47-80D0-A16A6938D873}" destId="{0819A0AC-F0DF-9943-AFBA-B68D750C0ED5}" srcOrd="0" destOrd="0" parTransId="{72ECC904-DC9C-5E49-B26E-3CFBB82927F7}" sibTransId="{6FC33F68-746F-9C4F-BC46-519AA9565A51}"/>
    <dgm:cxn modelId="{A4CB610A-EC7B-E345-80D0-0E7C1DCDB8E1}" type="presOf" srcId="{261B17DC-4C7A-5644-B303-C1BC9B685A26}" destId="{384FFC59-08B0-5041-8A97-2DF0610A31A7}" srcOrd="0" destOrd="0" presId="urn:microsoft.com/office/officeart/2005/8/layout/hierarchy1"/>
    <dgm:cxn modelId="{AE6F9E0A-1375-8D4B-932B-A560B824EA99}" srcId="{B2DA543F-57CD-7D47-88C9-F47501BA875C}" destId="{347E1B49-DFB0-214D-8E8D-F4FB30D54990}" srcOrd="1" destOrd="0" parTransId="{B6C38FAC-BEC4-7343-B876-E225E9D0BF82}" sibTransId="{CBEC245F-6ECE-6641-8DD5-DD0B429585E2}"/>
    <dgm:cxn modelId="{7626130C-A4BF-8C42-A0F8-CEA60A162362}" type="presOf" srcId="{2CD969FC-B100-094D-9FBA-FB4DEBD0216F}" destId="{EA132F88-4365-5644-AB6F-7042F5C741E8}" srcOrd="0" destOrd="0" presId="urn:microsoft.com/office/officeart/2005/8/layout/hierarchy1"/>
    <dgm:cxn modelId="{AE15AF0E-AB69-CB41-82AD-F7800D79ACB5}" type="presOf" srcId="{7F36F584-3183-4244-97FA-F8569C60BA66}" destId="{F7D4DB31-864D-5E49-9B47-D922B7688869}" srcOrd="0" destOrd="0" presId="urn:microsoft.com/office/officeart/2005/8/layout/hierarchy1"/>
    <dgm:cxn modelId="{A37E0710-1181-3A4D-AFEB-D5C46DF6106C}" type="presOf" srcId="{7915BB0A-9186-8949-95F0-ECF094ECD72C}" destId="{18D5FF82-BBC5-0648-BB12-17A44E73E5CC}" srcOrd="0" destOrd="0" presId="urn:microsoft.com/office/officeart/2005/8/layout/hierarchy1"/>
    <dgm:cxn modelId="{428E4811-3CE7-D543-B167-A3A6994EF231}" type="presOf" srcId="{556BE62B-E39A-6949-B16A-104814A84981}" destId="{79CCFAB3-7D36-8C4E-97F7-418D262E67AD}" srcOrd="0" destOrd="0" presId="urn:microsoft.com/office/officeart/2005/8/layout/hierarchy1"/>
    <dgm:cxn modelId="{BABEED13-BB77-D64A-A96C-4153191DE491}" type="presOf" srcId="{27B97B54-8CB7-574D-B45A-94C976BEED81}" destId="{CF2E4C13-4EDF-D646-AFB5-4E8CFAC2849A}" srcOrd="0" destOrd="0" presId="urn:microsoft.com/office/officeart/2005/8/layout/hierarchy1"/>
    <dgm:cxn modelId="{C1357C16-7151-A443-97FE-C621810E24E9}" type="presOf" srcId="{0BA66484-7921-0A42-860C-75FD1E8A5ADC}" destId="{D4F463B8-0D5A-3A4C-87D1-E33701FB852A}" srcOrd="0" destOrd="0" presId="urn:microsoft.com/office/officeart/2005/8/layout/hierarchy1"/>
    <dgm:cxn modelId="{1CBBF816-8B9D-CA4A-9DEA-BAD769333298}" type="presOf" srcId="{5176BA23-1923-5144-A069-72002A5B77B4}" destId="{53F4FD87-1214-EA4E-95B2-8957731D9B32}" srcOrd="0" destOrd="0" presId="urn:microsoft.com/office/officeart/2005/8/layout/hierarchy1"/>
    <dgm:cxn modelId="{28FD3018-1160-B646-8FF1-59C3A3C495E7}" type="presOf" srcId="{60A7264C-D8A1-9841-940A-6D20A29A97D4}" destId="{8BB60FEB-877B-124E-83FA-F4EAB9EFB4C0}" srcOrd="0" destOrd="0" presId="urn:microsoft.com/office/officeart/2005/8/layout/hierarchy1"/>
    <dgm:cxn modelId="{E0867518-048B-9548-8B28-1B0BD5C5C3E8}" type="presOf" srcId="{D10C62BD-CCDA-F541-8245-02ABE1CAD778}" destId="{BE1FBFE6-BED0-E14A-AD73-7B00A11BEE64}" srcOrd="0" destOrd="0" presId="urn:microsoft.com/office/officeart/2005/8/layout/hierarchy1"/>
    <dgm:cxn modelId="{FF398718-18E4-0945-89E7-3A95256886DE}" type="presOf" srcId="{35269B7D-3641-3649-9A64-4494CA3E92E2}" destId="{94102731-4CD9-B141-9691-AEA9AFCAEC59}" srcOrd="0" destOrd="0" presId="urn:microsoft.com/office/officeart/2005/8/layout/hierarchy1"/>
    <dgm:cxn modelId="{F5953319-B50B-5746-9A77-93B2B8F09413}" srcId="{7BE4374A-FBD9-2E40-B821-1A740E46D063}" destId="{17940A2E-C809-0345-B6EE-76C5F19F028C}" srcOrd="1" destOrd="0" parTransId="{C3E06CD5-A96C-B84D-B98E-E1E63D88E800}" sibTransId="{5DF3877A-6A20-004D-952D-784F0DC2F81F}"/>
    <dgm:cxn modelId="{6202B019-9681-EE46-BAFD-230041BDBD7C}" type="presOf" srcId="{AF711235-3F73-524B-882D-A4EF8C2B0290}" destId="{5CE1DD28-AB6C-9247-8F7F-8B2BD6B226E7}" srcOrd="0" destOrd="0" presId="urn:microsoft.com/office/officeart/2005/8/layout/hierarchy1"/>
    <dgm:cxn modelId="{D9A9001A-7DFC-584A-9A34-6A8734AFBB38}" type="presOf" srcId="{73B9D602-691D-7E48-9DE0-60F66EE418CF}" destId="{297ADCFD-CE2C-CE44-B5AD-2D2B8D276B11}" srcOrd="0" destOrd="0" presId="urn:microsoft.com/office/officeart/2005/8/layout/hierarchy1"/>
    <dgm:cxn modelId="{74A2771A-8D2F-394F-B7DC-28653D66EC41}" type="presOf" srcId="{9B624529-EF34-B644-BD58-D6DA773BC793}" destId="{D96CC4BC-FD14-6C48-AF38-59FA5EE7AE3E}" srcOrd="0" destOrd="0" presId="urn:microsoft.com/office/officeart/2005/8/layout/hierarchy1"/>
    <dgm:cxn modelId="{D1FD321B-AF8A-6541-B2F6-95CCA315A97B}" type="presOf" srcId="{80C09D5A-858B-754A-8280-073A945C85C2}" destId="{F97A85EF-5EAB-EB46-87D6-308D39645915}" srcOrd="0" destOrd="0" presId="urn:microsoft.com/office/officeart/2005/8/layout/hierarchy1"/>
    <dgm:cxn modelId="{D081F01B-D840-2A44-A858-DD99E5A5A846}" srcId="{97BF6702-D0D3-3845-9208-E1801F13C8CD}" destId="{3F984CCB-88F5-1F48-8E41-9577A6652D77}" srcOrd="1" destOrd="0" parTransId="{5E79BA91-05AA-AF45-90B0-465B8AE790A2}" sibTransId="{47A453D8-5B97-7140-9EF2-ACEB4D2E7985}"/>
    <dgm:cxn modelId="{F95B751C-4DC3-4346-82B3-A1C29AB4A666}" type="presOf" srcId="{97BF6702-D0D3-3845-9208-E1801F13C8CD}" destId="{B121E4E2-6F29-5340-A3A3-E225C765509D}" srcOrd="0" destOrd="0" presId="urn:microsoft.com/office/officeart/2005/8/layout/hierarchy1"/>
    <dgm:cxn modelId="{3D1BE31C-7BD6-D24D-B0A6-865868CDEFB7}" type="presOf" srcId="{7B62680F-3E20-4948-B705-20966E7B0261}" destId="{7991CC7A-2F5C-DA47-BD17-9616C4ECD65E}" srcOrd="0" destOrd="0" presId="urn:microsoft.com/office/officeart/2005/8/layout/hierarchy1"/>
    <dgm:cxn modelId="{6DF6E71D-EA63-594D-8360-B6C0DDE55D58}" srcId="{34BBB8CD-A6D4-644D-B9CF-7DF18FCF1570}" destId="{EE908C83-D9AA-BF41-BB65-327B7E31D955}" srcOrd="1" destOrd="0" parTransId="{47E6B987-EAFD-8148-BA7F-EDD753BD2367}" sibTransId="{50E8DC9B-3F3D-D64D-A598-17BEF1C9C8DC}"/>
    <dgm:cxn modelId="{41442A1F-AB61-B148-BBC1-016100E08994}" srcId="{7EEAB7A5-755C-5742-81DA-21851A4B6D5D}" destId="{AD2E625D-88A0-6C44-8B10-ABB356E2BE6A}" srcOrd="1" destOrd="0" parTransId="{FE0A862F-0B32-D747-B8AF-5E4FBCD20DA9}" sibTransId="{DCF28315-B8F6-2A4A-974C-86F2CE811B8A}"/>
    <dgm:cxn modelId="{29DEDA1F-B96E-FF4C-A61D-C57D2ABFF3CE}" type="presOf" srcId="{7171671F-9C3E-C243-A1C6-F2098D005084}" destId="{27699FA1-DDB0-664D-9BF7-154A8DEEF8B2}" srcOrd="0" destOrd="0" presId="urn:microsoft.com/office/officeart/2005/8/layout/hierarchy1"/>
    <dgm:cxn modelId="{3FDEFE1F-C780-394E-A707-3B1AB9FD9D14}" type="presOf" srcId="{D33138FB-B3E9-5346-B3F6-2CE3DEE9B980}" destId="{6514B093-578B-4E41-994D-8FE1338ECFAD}" srcOrd="0" destOrd="0" presId="urn:microsoft.com/office/officeart/2005/8/layout/hierarchy1"/>
    <dgm:cxn modelId="{F315D420-C487-7D42-A718-AE986B023377}" type="presOf" srcId="{B86104BF-A1AF-2142-8D8A-EB6E5315902A}" destId="{6FD2F447-63BE-B540-94E5-5AA7E10E741B}" srcOrd="0" destOrd="0" presId="urn:microsoft.com/office/officeart/2005/8/layout/hierarchy1"/>
    <dgm:cxn modelId="{70528C21-4B04-634E-805C-FD9BA7B5A1EE}" type="presOf" srcId="{415B8B93-6274-644A-B5A0-26357F76BD7B}" destId="{4C0B3D70-47D1-734B-B34D-0D183FDB5A6C}" srcOrd="0" destOrd="0" presId="urn:microsoft.com/office/officeart/2005/8/layout/hierarchy1"/>
    <dgm:cxn modelId="{ED8DA222-43C1-2747-A977-10AAE16E156A}" type="presOf" srcId="{24252C53-205B-F640-A292-4366486D6F09}" destId="{018D3D52-6B5E-DD40-A83E-E83154AF8E6B}" srcOrd="0" destOrd="0" presId="urn:microsoft.com/office/officeart/2005/8/layout/hierarchy1"/>
    <dgm:cxn modelId="{17342623-D3DB-D84F-9418-464E517D0B7A}" srcId="{5A1B82A8-460B-4344-BF44-049C558EA7E8}" destId="{EFF7ACBE-A0C4-AF41-9976-69D32F8FB0DE}" srcOrd="1" destOrd="0" parTransId="{7171671F-9C3E-C243-A1C6-F2098D005084}" sibTransId="{7A5C267F-D774-894F-BD1A-F5000CA894EE}"/>
    <dgm:cxn modelId="{32C78123-22CD-A441-9D7D-431E286CF327}" type="presOf" srcId="{4F57F9B4-7B3B-8641-94E3-5F76D13E9BE5}" destId="{005170D9-592E-A44B-BA0E-26339542C73E}" srcOrd="0" destOrd="0" presId="urn:microsoft.com/office/officeart/2005/8/layout/hierarchy1"/>
    <dgm:cxn modelId="{B4938B24-4EBC-C44A-BBE9-7E4770B65162}" srcId="{347E1B49-DFB0-214D-8E8D-F4FB30D54990}" destId="{7BE4374A-FBD9-2E40-B821-1A740E46D063}" srcOrd="1" destOrd="0" parTransId="{E5DCE5A8-F662-E348-B40D-6B6E93CF8FFC}" sibTransId="{1A26A9AA-8B8F-C040-81E4-C5508D9EC2B2}"/>
    <dgm:cxn modelId="{5F520926-D33E-C54F-B907-E7876AB6B4D2}" srcId="{99BF7A3D-317E-E44A-B509-70D51BBC44B9}" destId="{34BBB8CD-A6D4-644D-B9CF-7DF18FCF1570}" srcOrd="0" destOrd="0" parTransId="{4E8753AA-C309-CC43-8A1E-7783CF4747C7}" sibTransId="{A915A746-19FA-E64A-8FFB-DDFBEED8E07A}"/>
    <dgm:cxn modelId="{14F81226-4D32-F04F-AF9E-100404AA32E3}" srcId="{863BA38D-05C9-D44E-82BC-56A77464396F}" destId="{9CA88B8A-2996-5E47-80D0-A16A6938D873}" srcOrd="1" destOrd="0" parTransId="{584A6265-D0A7-234B-A6A2-A02A77D0D038}" sibTransId="{728F9CE4-6AA1-5E49-B9A4-17EE50D8C591}"/>
    <dgm:cxn modelId="{6F8B4426-9D89-DA43-ADBD-2259A806B3AF}" type="presOf" srcId="{1828AF22-ED8F-1142-9B75-DBBF46059737}" destId="{773B4470-8C03-1D4F-97C9-D487FDE106D2}" srcOrd="0" destOrd="0" presId="urn:microsoft.com/office/officeart/2005/8/layout/hierarchy1"/>
    <dgm:cxn modelId="{A368AD26-A8FA-C946-B504-7232F7BFF6EC}" type="presOf" srcId="{84B15E01-787D-3C4B-BDDF-911B0E1B36D2}" destId="{C028FE34-E2E0-724D-BF85-E3D4A8F91B3A}" srcOrd="0" destOrd="0" presId="urn:microsoft.com/office/officeart/2005/8/layout/hierarchy1"/>
    <dgm:cxn modelId="{FEF50227-DF44-CA4B-9DE3-C6D70996C463}" type="presOf" srcId="{A48B2506-41A0-844D-BED6-CC8C8B738253}" destId="{3C364443-C2CB-BA45-856B-91FDA1D8567D}" srcOrd="0" destOrd="0" presId="urn:microsoft.com/office/officeart/2005/8/layout/hierarchy1"/>
    <dgm:cxn modelId="{64CC492E-AA0B-CD43-AF5A-DAEE75CDB117}" srcId="{AD2E625D-88A0-6C44-8B10-ABB356E2BE6A}" destId="{6BD32BF0-2FCB-3A4D-B819-C9E7D9FA9DAD}" srcOrd="0" destOrd="0" parTransId="{27B97B54-8CB7-574D-B45A-94C976BEED81}" sibTransId="{58D69D72-C733-BC44-B248-EA1A8CBDE0A8}"/>
    <dgm:cxn modelId="{30E3702E-FD9B-4846-A5CA-2904B5688716}" type="presOf" srcId="{3C2A68A7-7435-764C-A07E-45B87F7CC5BA}" destId="{C9A78D91-3C05-C447-A14E-2DEA26DC9B9F}" srcOrd="0" destOrd="0" presId="urn:microsoft.com/office/officeart/2005/8/layout/hierarchy1"/>
    <dgm:cxn modelId="{96F37D32-37DE-1247-8EC4-419C7533BDC3}" type="presOf" srcId="{7F06BBF6-E572-C940-9523-7984EF315DA2}" destId="{A90F10AF-0DB6-4B4B-A04E-DB7994DDADAA}" srcOrd="0" destOrd="0" presId="urn:microsoft.com/office/officeart/2005/8/layout/hierarchy1"/>
    <dgm:cxn modelId="{A8E62133-B80D-2148-9349-A585EF5CDC5C}" type="presOf" srcId="{0819A0AC-F0DF-9943-AFBA-B68D750C0ED5}" destId="{98FB4D12-50F7-934B-A792-E8A5E87CDA1A}" srcOrd="0" destOrd="0" presId="urn:microsoft.com/office/officeart/2005/8/layout/hierarchy1"/>
    <dgm:cxn modelId="{89842433-4B6D-7843-B590-B7B0B9F935A9}" type="presOf" srcId="{810C64A4-1ABE-8649-8E94-9A8A69400890}" destId="{84C9D285-9EC3-5D4D-8DE2-384F97899423}" srcOrd="0" destOrd="0" presId="urn:microsoft.com/office/officeart/2005/8/layout/hierarchy1"/>
    <dgm:cxn modelId="{C05DD233-159F-0349-808A-07BCAB4CAEA0}" srcId="{4811602D-F511-9E47-9EC0-A827D97A9D66}" destId="{25947F2B-5877-574C-87A8-9B91344C43C8}" srcOrd="1" destOrd="0" parTransId="{7F06BBF6-E572-C940-9523-7984EF315DA2}" sibTransId="{BBB9D958-59BF-DB4F-B13E-7EAAB63CDA98}"/>
    <dgm:cxn modelId="{BAED0435-2133-5E4C-AEFD-BF865B39EB44}" srcId="{9B624529-EF34-B644-BD58-D6DA773BC793}" destId="{60A7264C-D8A1-9841-940A-6D20A29A97D4}" srcOrd="1" destOrd="0" parTransId="{3C2A68A7-7435-764C-A07E-45B87F7CC5BA}" sibTransId="{FA9C07D3-31D7-C340-9629-58B8281AC520}"/>
    <dgm:cxn modelId="{E17F3435-388D-DF4C-8286-ABE661CE50F3}" srcId="{415B8B93-6274-644A-B5A0-26357F76BD7B}" destId="{DA04280D-C23F-5649-B437-142CBDEF6F46}" srcOrd="0" destOrd="0" parTransId="{340D3F0F-6484-D048-A00D-663EC957B6E1}" sibTransId="{E391E94B-7D3E-B549-B70B-3C8F9BB2C43A}"/>
    <dgm:cxn modelId="{26F9D035-94BF-9843-A307-086194693CA4}" type="presOf" srcId="{816FD9D0-82C4-184E-B612-53CF4BBDC0B9}" destId="{C0A6B9AA-E075-E54B-B39D-AF624C1B7536}" srcOrd="0" destOrd="0" presId="urn:microsoft.com/office/officeart/2005/8/layout/hierarchy1"/>
    <dgm:cxn modelId="{AAE0D336-4815-9449-89EA-F0E954E05C04}" srcId="{34BBB8CD-A6D4-644D-B9CF-7DF18FCF1570}" destId="{F4845242-EBDB-3B4C-9339-E086A5D2DDB2}" srcOrd="0" destOrd="0" parTransId="{7915BB0A-9186-8949-95F0-ECF094ECD72C}" sibTransId="{70017409-C31C-0D42-99C5-263B16F0AE6B}"/>
    <dgm:cxn modelId="{87932A37-14D8-F84B-B1EF-C86E78389055}" type="presOf" srcId="{1C2C2393-2667-854B-ABBB-2CF626313706}" destId="{588A8A05-8E9F-8740-89EA-27667A5D141C}" srcOrd="0" destOrd="0" presId="urn:microsoft.com/office/officeart/2005/8/layout/hierarchy1"/>
    <dgm:cxn modelId="{B20A013A-73CD-3841-9988-37D23C77BC9C}" type="presOf" srcId="{9F4D961A-1432-2346-A8C0-34047BC6794E}" destId="{2646655C-0C96-1E42-91E9-27664AA6094A}" srcOrd="0" destOrd="0" presId="urn:microsoft.com/office/officeart/2005/8/layout/hierarchy1"/>
    <dgm:cxn modelId="{4CBE4D3A-7D32-BC45-A28D-B9E46EA8D833}" type="presOf" srcId="{6C7BD2AE-B205-FB4D-8B42-1D383B3C440C}" destId="{3EA78B28-D262-664F-9B7F-36ED7B101A80}" srcOrd="0" destOrd="0" presId="urn:microsoft.com/office/officeart/2005/8/layout/hierarchy1"/>
    <dgm:cxn modelId="{80BE633C-5ABC-FA46-B5B8-DF9F94576100}" type="presOf" srcId="{7EEAB7A5-755C-5742-81DA-21851A4B6D5D}" destId="{69944DEA-A312-AD4A-8E36-FB2B63973261}" srcOrd="0" destOrd="0" presId="urn:microsoft.com/office/officeart/2005/8/layout/hierarchy1"/>
    <dgm:cxn modelId="{BAFDAA3C-07F3-EB43-A86B-C18D96EED834}" type="presOf" srcId="{E576C2D7-D332-BD40-8199-BB710141B60F}" destId="{177EAEFB-FCA1-0648-B15C-B0BA6E7B2508}" srcOrd="0" destOrd="0" presId="urn:microsoft.com/office/officeart/2005/8/layout/hierarchy1"/>
    <dgm:cxn modelId="{324F993D-0ADD-3344-B27C-1CF36B181566}" type="presOf" srcId="{C34E85E7-A57F-7145-A54E-7EABBCCAF8AA}" destId="{15075C6B-0B59-AF47-8F8D-B05868BD6138}" srcOrd="0" destOrd="0" presId="urn:microsoft.com/office/officeart/2005/8/layout/hierarchy1"/>
    <dgm:cxn modelId="{661DB33F-0D1B-5946-8B85-3CBA7D1284DB}" type="presOf" srcId="{4E796D49-FAD9-5A4E-9D0C-1EEEE87CFDF4}" destId="{039876CD-346A-C940-B23A-09E937C30B94}" srcOrd="0" destOrd="0" presId="urn:microsoft.com/office/officeart/2005/8/layout/hierarchy1"/>
    <dgm:cxn modelId="{EFF7C73F-412C-FA49-9DC5-9575D8D87642}" srcId="{5A1B82A8-460B-4344-BF44-049C558EA7E8}" destId="{780C5B21-C841-0643-BBA5-D3035D75A904}" srcOrd="0" destOrd="0" parTransId="{1B7AA374-14F4-394D-AE93-65486ABC7004}" sibTransId="{430B0B03-9FAA-8641-886A-31B6F8298493}"/>
    <dgm:cxn modelId="{B3BA6640-D3E7-3547-A4A0-240C9121B078}" type="presOf" srcId="{1AD9448E-A7A3-744D-9373-ED274CFFD62D}" destId="{90667D56-B189-E640-BB1B-C627DE244B1B}" srcOrd="0" destOrd="0" presId="urn:microsoft.com/office/officeart/2005/8/layout/hierarchy1"/>
    <dgm:cxn modelId="{AE32CB40-7AE9-2349-AF21-7A4BDB50EBAA}" type="presOf" srcId="{C4B6D2ED-F7B1-D84A-A95D-985C9C037E45}" destId="{3A60B4FE-3809-374D-9F2E-C9CFAFE58306}" srcOrd="0" destOrd="0" presId="urn:microsoft.com/office/officeart/2005/8/layout/hierarchy1"/>
    <dgm:cxn modelId="{26AFD242-AD57-ED4E-86C1-76D3987AD332}" srcId="{347E1B49-DFB0-214D-8E8D-F4FB30D54990}" destId="{3AD3E3A2-9EFB-9C4D-AB29-A26B642D8B71}" srcOrd="0" destOrd="0" parTransId="{6FE578B6-8EA6-3F4E-8941-01D98944EF0B}" sibTransId="{406255CD-FF25-EE48-97D8-7759A563E44F}"/>
    <dgm:cxn modelId="{C6BECC43-5B9F-6142-9F6F-8510161C8368}" type="presOf" srcId="{1CC21376-855E-C543-87B8-01302E404A81}" destId="{DFB910D7-BEAA-6E42-8CD8-D4729041F0DC}" srcOrd="0" destOrd="0" presId="urn:microsoft.com/office/officeart/2005/8/layout/hierarchy1"/>
    <dgm:cxn modelId="{6EBE1745-CD00-0C48-9046-75FF0E7BBE59}" srcId="{6BD32BF0-2FCB-3A4D-B819-C9E7D9FA9DAD}" destId="{FFD7F069-2DE9-9445-917A-82F8DCA4E7F8}" srcOrd="0" destOrd="0" parTransId="{80C09D5A-858B-754A-8280-073A945C85C2}" sibTransId="{0AF7CFA6-16CE-0D4D-88F1-539078F5A966}"/>
    <dgm:cxn modelId="{B7BE6845-BCD0-CB4C-935F-0ACDDAA1B682}" type="presOf" srcId="{EACFD355-099C-C541-ABA4-24F99EDC3FF9}" destId="{FA85A3BC-60CC-5E45-AC33-124B1C48A0C9}" srcOrd="0" destOrd="0" presId="urn:microsoft.com/office/officeart/2005/8/layout/hierarchy1"/>
    <dgm:cxn modelId="{5F9FC148-7FA1-9E4B-8CB1-B9F1DA6E2CF7}" type="presOf" srcId="{99A30BFA-571E-DB4C-94FD-284223F5D4A6}" destId="{0CC8BE7F-C7C3-7F4D-BAE1-9C19020E5BB5}" srcOrd="0" destOrd="0" presId="urn:microsoft.com/office/officeart/2005/8/layout/hierarchy1"/>
    <dgm:cxn modelId="{A9B84C4B-D209-944A-802A-2B458BF1C9A8}" srcId="{0AF45214-BB00-E34B-A811-A15671DD9B73}" destId="{73B9D602-691D-7E48-9DE0-60F66EE418CF}" srcOrd="1" destOrd="0" parTransId="{A526D31C-1541-D045-9C1A-8AFB97781B9E}" sibTransId="{A7EB2562-9FB2-B34B-8ECE-CDA39D63378F}"/>
    <dgm:cxn modelId="{4A0B284C-5062-3C43-BD33-93366D91969E}" type="presOf" srcId="{347E1B49-DFB0-214D-8E8D-F4FB30D54990}" destId="{3C1851DC-4B17-1946-9CC1-F2CB822A5A7F}" srcOrd="0" destOrd="0" presId="urn:microsoft.com/office/officeart/2005/8/layout/hierarchy1"/>
    <dgm:cxn modelId="{4C52F44C-EC53-D047-AD7C-D2716B13AF5E}" type="presOf" srcId="{055C02D5-0E18-BD4D-AAFB-FA38D061C3BD}" destId="{AF2FC627-0EBD-5244-A2FF-04DBB677E304}" srcOrd="0" destOrd="0" presId="urn:microsoft.com/office/officeart/2005/8/layout/hierarchy1"/>
    <dgm:cxn modelId="{A85B094D-0655-9C42-A977-9B06C5D83301}" type="presOf" srcId="{40B5DC46-E361-A745-A2F0-2D3CB3005590}" destId="{889FF5A9-B161-D849-B7C3-D405E034D3FB}" srcOrd="0" destOrd="0" presId="urn:microsoft.com/office/officeart/2005/8/layout/hierarchy1"/>
    <dgm:cxn modelId="{AE5B2C4E-0666-954F-B822-F44B8D9FF600}" srcId="{EE908C83-D9AA-BF41-BB65-327B7E31D955}" destId="{5A1B82A8-460B-4344-BF44-049C558EA7E8}" srcOrd="0" destOrd="0" parTransId="{7B62680F-3E20-4948-B705-20966E7B0261}" sibTransId="{51E48146-65C6-6A4E-90FC-8DE52624F781}"/>
    <dgm:cxn modelId="{1201B44F-EB1D-8447-8738-75D9AA460410}" type="presOf" srcId="{340D3F0F-6484-D048-A00D-663EC957B6E1}" destId="{0C69E7FB-642C-E741-B954-176C888B76DD}" srcOrd="0" destOrd="0" presId="urn:microsoft.com/office/officeart/2005/8/layout/hierarchy1"/>
    <dgm:cxn modelId="{61359756-03E1-944A-A1B1-05D5FA09D6C3}" srcId="{40B5DC46-E361-A745-A2F0-2D3CB3005590}" destId="{4B359B12-1E4E-9C4A-8B6D-D1C39C46DA50}" srcOrd="0" destOrd="0" parTransId="{1CC21376-855E-C543-87B8-01302E404A81}" sibTransId="{C035DEA4-D690-DA47-B9A0-5FD7A4DA8DAB}"/>
    <dgm:cxn modelId="{656CDD56-2799-B744-8DDE-7E487B26AC70}" srcId="{415B8B93-6274-644A-B5A0-26357F76BD7B}" destId="{1828AF22-ED8F-1142-9B75-DBBF46059737}" srcOrd="1" destOrd="0" parTransId="{24252C53-205B-F640-A292-4366486D6F09}" sibTransId="{257F1A0A-C083-5445-B208-CFB59EC6E608}"/>
    <dgm:cxn modelId="{E426BB5A-2FBC-A547-AC3A-D85469F1A4F2}" type="presOf" srcId="{F3071498-DE37-5F4F-9D15-3755BD3BCD10}" destId="{D0EBCC29-F71B-9241-89E0-22519D1925BB}" srcOrd="0" destOrd="0" presId="urn:microsoft.com/office/officeart/2005/8/layout/hierarchy1"/>
    <dgm:cxn modelId="{1E12EC5B-1B76-8E40-B6E9-92E990B7281F}" type="presOf" srcId="{17940A2E-C809-0345-B6EE-76C5F19F028C}" destId="{B4E04032-9EF4-B94C-A11A-F7ECA83C2623}" srcOrd="0" destOrd="0" presId="urn:microsoft.com/office/officeart/2005/8/layout/hierarchy1"/>
    <dgm:cxn modelId="{0B7FE25C-E3C4-DB42-93CC-97C5239E53FB}" type="presOf" srcId="{584A6265-D0A7-234B-A6A2-A02A77D0D038}" destId="{C8754E13-0EA3-E145-88A6-FE2DFD5CEAD5}" srcOrd="0" destOrd="0" presId="urn:microsoft.com/office/officeart/2005/8/layout/hierarchy1"/>
    <dgm:cxn modelId="{16CE245D-9305-D24A-9532-3AAFA8BA3C0C}" srcId="{8ACF2AE2-E23A-644C-9FF1-8FAA47F0FB40}" destId="{556BE62B-E39A-6949-B16A-104814A84981}" srcOrd="0" destOrd="0" parTransId="{6C7BD2AE-B205-FB4D-8B42-1D383B3C440C}" sibTransId="{F9EB0879-D1F9-4E40-98BC-17D54A78120B}"/>
    <dgm:cxn modelId="{67906C5E-AFD0-A445-9FF4-008298060A91}" type="presOf" srcId="{FE840B37-210F-E44F-8BBD-D09915AF5646}" destId="{6261D4A6-787C-2A4A-9292-CA7A6E35CE25}" srcOrd="0" destOrd="0" presId="urn:microsoft.com/office/officeart/2005/8/layout/hierarchy1"/>
    <dgm:cxn modelId="{9D84005F-2F0E-CF47-A244-F0A081FBC872}" type="presOf" srcId="{99BF7A3D-317E-E44A-B509-70D51BBC44B9}" destId="{F7EBA293-5074-3C44-BFBC-05589FB9F7AC}" srcOrd="0" destOrd="0" presId="urn:microsoft.com/office/officeart/2005/8/layout/hierarchy1"/>
    <dgm:cxn modelId="{C4F9A05F-D03E-C641-9055-595E31180DED}" srcId="{84AD2BF6-6E61-4A41-9993-56EEA83A4F7E}" destId="{4811602D-F511-9E47-9EC0-A827D97A9D66}" srcOrd="1" destOrd="0" parTransId="{9F4D961A-1432-2346-A8C0-34047BC6794E}" sibTransId="{091FB1B6-FE8D-5346-9A08-2E3A80DD2C65}"/>
    <dgm:cxn modelId="{9477DC63-1D20-1C49-A8F7-57D5B698C9EF}" type="presOf" srcId="{30EDD069-031C-764E-9536-900B2DA7B5FD}" destId="{FB66CA73-3CB5-0047-ACCF-6F21DBEFC2BD}" srcOrd="0" destOrd="0" presId="urn:microsoft.com/office/officeart/2005/8/layout/hierarchy1"/>
    <dgm:cxn modelId="{2BF7DC63-0DEE-B54D-8ADB-66C7F01778F7}" type="presOf" srcId="{6BD32BF0-2FCB-3A4D-B819-C9E7D9FA9DAD}" destId="{01A4FE65-0E88-F245-8324-90019055A057}" srcOrd="0" destOrd="0" presId="urn:microsoft.com/office/officeart/2005/8/layout/hierarchy1"/>
    <dgm:cxn modelId="{EF2E1B68-C7F8-4E4E-82D6-84889F5D7516}" srcId="{60A7264C-D8A1-9841-940A-6D20A29A97D4}" destId="{D33138FB-B3E9-5346-B3F6-2CE3DEE9B980}" srcOrd="0" destOrd="0" parTransId="{756E7B7A-D1E7-2A43-899B-D06224AEC70F}" sibTransId="{F98216F8-52F4-4D49-AF18-E588E814C9C0}"/>
    <dgm:cxn modelId="{C3BAE069-5BD5-7849-9C1B-9DC559443E3E}" srcId="{9B624529-EF34-B644-BD58-D6DA773BC793}" destId="{816FD9D0-82C4-184E-B612-53CF4BBDC0B9}" srcOrd="0" destOrd="0" parTransId="{D2AA2FB8-930E-BB49-BD0B-B32DC18307E8}" sibTransId="{9CB87FED-D1B4-B549-8FEF-7BE32D636AC7}"/>
    <dgm:cxn modelId="{9E42006C-67AE-B541-96F7-ED3F10C070DC}" type="presOf" srcId="{1DD1E214-DC48-0441-BBF6-6421B7C2543A}" destId="{1BB76068-D824-8043-B86C-45B1545346B1}" srcOrd="0" destOrd="0" presId="urn:microsoft.com/office/officeart/2005/8/layout/hierarchy1"/>
    <dgm:cxn modelId="{7F981670-996F-D946-B98D-E724B48D094B}" type="presOf" srcId="{AD2E625D-88A0-6C44-8B10-ABB356E2BE6A}" destId="{8D8BCA22-C410-704F-8734-C2D5BE669A64}" srcOrd="0" destOrd="0" presId="urn:microsoft.com/office/officeart/2005/8/layout/hierarchy1"/>
    <dgm:cxn modelId="{A1DE8C70-CE0B-D144-8268-2978271F8D8B}" type="presOf" srcId="{6BCDF9B2-7845-AE4E-8D37-705C85B3FFFC}" destId="{B285A206-A0F7-9C4B-9B0F-FCBC19C55CDC}" srcOrd="0" destOrd="0" presId="urn:microsoft.com/office/officeart/2005/8/layout/hierarchy1"/>
    <dgm:cxn modelId="{AD470572-DE0B-DE42-94D5-DF7610F29EE0}" type="presOf" srcId="{A79A261B-C13E-5549-A61F-DBB4485760A5}" destId="{C43CD7AD-385B-7F44-9126-E2C5FB3DBD05}" srcOrd="0" destOrd="0" presId="urn:microsoft.com/office/officeart/2005/8/layout/hierarchy1"/>
    <dgm:cxn modelId="{92D13172-19A0-1049-8112-D206F8182412}" srcId="{A5A8E9C3-60DF-5548-9235-4C07AD8E60CC}" destId="{4F57F9B4-7B3B-8641-94E3-5F76D13E9BE5}" srcOrd="0" destOrd="0" parTransId="{84B15E01-787D-3C4B-BDDF-911B0E1B36D2}" sibTransId="{CEB2CD04-D965-6B4D-B74C-CFAF57ADC992}"/>
    <dgm:cxn modelId="{E7B04672-0189-944D-A9E7-B10F937CB185}" srcId="{6BD32BF0-2FCB-3A4D-B819-C9E7D9FA9DAD}" destId="{97BF6702-D0D3-3845-9208-E1801F13C8CD}" srcOrd="1" destOrd="0" parTransId="{1DD1E214-DC48-0441-BBF6-6421B7C2543A}" sibTransId="{3964C4D8-B2AD-0841-9807-B01A3A25A9BC}"/>
    <dgm:cxn modelId="{D6F8CB72-74F6-0647-A62F-53824176A570}" type="presOf" srcId="{83478F35-0C93-6242-BEA2-B0E8CBE3D70B}" destId="{1D021D15-3D5A-AF4E-9480-DED38DA7ADF6}" srcOrd="0" destOrd="0" presId="urn:microsoft.com/office/officeart/2005/8/layout/hierarchy1"/>
    <dgm:cxn modelId="{C38D7F75-A61F-5544-80C0-CB5C1A13D353}" srcId="{99A30BFA-571E-DB4C-94FD-284223F5D4A6}" destId="{0DEF97ED-CE9C-4F48-B332-D01E194F5681}" srcOrd="1" destOrd="0" parTransId="{DD711458-EC38-364D-9C6F-8FB58A688BCD}" sibTransId="{D467C59B-FD5A-E04E-823B-22F4715EC6B8}"/>
    <dgm:cxn modelId="{B364B175-973D-154F-BCFC-0B7222BD48C4}" type="presOf" srcId="{EE908C83-D9AA-BF41-BB65-327B7E31D955}" destId="{89A44F4D-194B-504E-AF4B-ACC89DE175DA}" srcOrd="0" destOrd="0" presId="urn:microsoft.com/office/officeart/2005/8/layout/hierarchy1"/>
    <dgm:cxn modelId="{474A7676-A4C0-7E41-9448-649F720A7628}" type="presOf" srcId="{DA04280D-C23F-5649-B437-142CBDEF6F46}" destId="{6D3AA7A7-1945-674F-A1ED-C87CD02526E4}" srcOrd="0" destOrd="0" presId="urn:microsoft.com/office/officeart/2005/8/layout/hierarchy1"/>
    <dgm:cxn modelId="{72AD3778-8AD5-F340-A43C-17C7860D93F0}" type="presOf" srcId="{6E805F2D-DCBA-C345-9802-A8C6C102E8B2}" destId="{3FF987F3-A127-AB43-915A-84FD7D9C19CD}" srcOrd="0" destOrd="0" presId="urn:microsoft.com/office/officeart/2005/8/layout/hierarchy1"/>
    <dgm:cxn modelId="{8CA47979-90AF-CC4B-A803-6D1129AF52B5}" type="presOf" srcId="{4811602D-F511-9E47-9EC0-A827D97A9D66}" destId="{0D03C615-75EC-484D-A59F-54F3DF19A6C2}" srcOrd="0" destOrd="0" presId="urn:microsoft.com/office/officeart/2005/8/layout/hierarchy1"/>
    <dgm:cxn modelId="{EF83557A-946E-4E42-BE63-4A20EA581159}" srcId="{0819A0AC-F0DF-9943-AFBA-B68D750C0ED5}" destId="{8ACF2AE2-E23A-644C-9FF1-8FAA47F0FB40}" srcOrd="1" destOrd="0" parTransId="{1AD9448E-A7A3-744D-9373-ED274CFFD62D}" sibTransId="{10E29A8B-6AC5-EB4A-809D-7C8BAA1D2CF4}"/>
    <dgm:cxn modelId="{EE751E7E-0413-BF4C-A5E4-D7EAC633C129}" type="presOf" srcId="{9F98720C-20EB-4C4A-B91D-D3BE03BABE51}" destId="{C153421A-618F-4A40-85AE-CF0E7D607156}" srcOrd="0" destOrd="0" presId="urn:microsoft.com/office/officeart/2005/8/layout/hierarchy1"/>
    <dgm:cxn modelId="{59783C7E-6A0E-8E41-9492-CC9642A85996}" srcId="{6BCDF9B2-7845-AE4E-8D37-705C85B3FFFC}" destId="{99A30BFA-571E-DB4C-94FD-284223F5D4A6}" srcOrd="0" destOrd="0" parTransId="{8FEB0116-7A44-3D46-A0BF-35265BAD03B8}" sibTransId="{9A124EB5-F04B-0042-A8D6-B47300AF3CBF}"/>
    <dgm:cxn modelId="{D3761280-F610-1140-A342-AFBA77166068}" srcId="{A4DBA13E-CFBD-8C49-BDA7-1136104CDC91}" destId="{415B8B93-6274-644A-B5A0-26357F76BD7B}" srcOrd="0" destOrd="0" parTransId="{98E5091A-36A3-5744-854C-F5CF4460CE98}" sibTransId="{F0BDE30A-7F54-AD49-8922-3BB8E532B87A}"/>
    <dgm:cxn modelId="{9D583781-1827-9A4A-8E38-3BBF928A780B}" type="presOf" srcId="{4EEA5CFB-FF85-C444-9F6A-3FBFFF6C047E}" destId="{E9E3E875-1184-C545-992A-90013F6C72F9}" srcOrd="0" destOrd="0" presId="urn:microsoft.com/office/officeart/2005/8/layout/hierarchy1"/>
    <dgm:cxn modelId="{83B02B82-400F-AE49-819D-0784040DFCC7}" type="presOf" srcId="{2193387F-9016-664F-A44B-98CF41C44C57}" destId="{FB317D04-8AEA-794C-B9F9-DE31E1C6120F}" srcOrd="0" destOrd="0" presId="urn:microsoft.com/office/officeart/2005/8/layout/hierarchy1"/>
    <dgm:cxn modelId="{A57F1383-E315-9A4C-A2DE-A33EFFEFA93C}" type="presOf" srcId="{DD08E03F-EEBF-6744-B802-B1F7C3788627}" destId="{DDCC5EF3-E7A3-4449-BB2B-FEC03251B5E9}" srcOrd="0" destOrd="0" presId="urn:microsoft.com/office/officeart/2005/8/layout/hierarchy1"/>
    <dgm:cxn modelId="{AF14AF83-721A-A847-9B2C-94AF0ECB77E5}" type="presOf" srcId="{E48BC2F3-7307-194E-A4F8-DCC9873CDDDE}" destId="{B32708DD-1CD9-DA4F-8C29-E4B320F3B178}" srcOrd="0" destOrd="0" presId="urn:microsoft.com/office/officeart/2005/8/layout/hierarchy1"/>
    <dgm:cxn modelId="{56DB7984-7232-5249-8FAD-A19DFFDC9A37}" type="presOf" srcId="{BD480461-9F55-4744-B8BA-922C77DFFA81}" destId="{7F75F7F2-4EC4-E640-9044-08D991601CA7}" srcOrd="0" destOrd="0" presId="urn:microsoft.com/office/officeart/2005/8/layout/hierarchy1"/>
    <dgm:cxn modelId="{3BF52C8A-0C5F-D247-9AFD-0E2FF105CC3D}" type="presOf" srcId="{5E79BA91-05AA-AF45-90B0-465B8AE790A2}" destId="{A18739D8-BDEB-B54B-8704-03F54C320B01}" srcOrd="0" destOrd="0" presId="urn:microsoft.com/office/officeart/2005/8/layout/hierarchy1"/>
    <dgm:cxn modelId="{DCF60B8B-C0C7-7749-97EA-F723F61FB22A}" srcId="{0819A0AC-F0DF-9943-AFBA-B68D750C0ED5}" destId="{B2DA543F-57CD-7D47-88C9-F47501BA875C}" srcOrd="0" destOrd="0" parTransId="{03C7966A-8A06-AF4C-B506-C55D21663268}" sibTransId="{08658C21-F947-7541-BB91-87F7AFAD1F2B}"/>
    <dgm:cxn modelId="{38055D8C-EC6D-4846-8FD8-4DB9C6A6F13C}" type="presOf" srcId="{8DB0287E-DFB3-3140-AA4B-F817A0BA9EB3}" destId="{9A48A44E-44AF-9F4C-8D6C-AC95A7A85B67}" srcOrd="0" destOrd="0" presId="urn:microsoft.com/office/officeart/2005/8/layout/hierarchy1"/>
    <dgm:cxn modelId="{9D01958C-AEB3-5C48-923A-A814E3449A13}" srcId="{7EEAB7A5-755C-5742-81DA-21851A4B6D5D}" destId="{6BCDF9B2-7845-AE4E-8D37-705C85B3FFFC}" srcOrd="0" destOrd="0" parTransId="{4E796D49-FAD9-5A4E-9D0C-1EEEE87CFDF4}" sibTransId="{66669F52-0A55-124D-A790-9EF049836A9C}"/>
    <dgm:cxn modelId="{C26E138E-6287-A643-88C9-E8B8387E241D}" srcId="{EE908C83-D9AA-BF41-BB65-327B7E31D955}" destId="{35269B7D-3641-3649-9A64-4494CA3E92E2}" srcOrd="1" destOrd="0" parTransId="{370ADE25-33D7-CE40-9851-EF5E45F92A06}" sibTransId="{8552C720-8483-C04D-99B2-17DE484E9A9A}"/>
    <dgm:cxn modelId="{4FD0A68E-C1C2-FE41-AA64-6247CFC01732}" type="presOf" srcId="{89714EB7-4B42-F846-B141-45E8A49C5B15}" destId="{CB65259C-8EA8-6A44-99FE-535524288FF5}" srcOrd="0" destOrd="0" presId="urn:microsoft.com/office/officeart/2005/8/layout/hierarchy1"/>
    <dgm:cxn modelId="{3AD9828F-3798-184D-995A-2CAECD47944B}" srcId="{863BA38D-05C9-D44E-82BC-56A77464396F}" destId="{E576C2D7-D332-BD40-8199-BB710141B60F}" srcOrd="0" destOrd="0" parTransId="{8DB0287E-DFB3-3140-AA4B-F817A0BA9EB3}" sibTransId="{9F58F590-7E3E-B440-8EE5-F014929A8D18}"/>
    <dgm:cxn modelId="{DAA1D48F-A6DE-B64E-A8EB-D6A069645337}" type="presOf" srcId="{B69B86C6-8D99-9E42-80F6-34C0EB78BB9F}" destId="{D47F8DA5-76BD-A443-A63F-F437CCC4C48F}" srcOrd="0" destOrd="0" presId="urn:microsoft.com/office/officeart/2005/8/layout/hierarchy1"/>
    <dgm:cxn modelId="{33F60D91-5597-1A41-873B-ED40DA45504B}" type="presOf" srcId="{08F14616-4BAE-7B4A-A54C-ACD1C49125AF}" destId="{DC95A9F9-917E-8D4B-B508-23620475F27B}" srcOrd="0" destOrd="0" presId="urn:microsoft.com/office/officeart/2005/8/layout/hierarchy1"/>
    <dgm:cxn modelId="{D353F191-A84F-2C40-A0D0-E404C14BBE29}" type="presOf" srcId="{7BE4374A-FBD9-2E40-B821-1A740E46D063}" destId="{7EAB2BAC-D520-F241-BE57-7F8924D3F7DA}" srcOrd="0" destOrd="0" presId="urn:microsoft.com/office/officeart/2005/8/layout/hierarchy1"/>
    <dgm:cxn modelId="{6D184093-6A32-6C4B-B88F-6A72C120BA4D}" type="presOf" srcId="{8FEB0116-7A44-3D46-A0BF-35265BAD03B8}" destId="{09F4F277-8C7B-8244-AD4D-8ADFFC29C0A5}" srcOrd="0" destOrd="0" presId="urn:microsoft.com/office/officeart/2005/8/layout/hierarchy1"/>
    <dgm:cxn modelId="{33985293-FA78-B947-A43F-8C3322959D2B}" type="presOf" srcId="{9CA88B8A-2996-5E47-80D0-A16A6938D873}" destId="{9D432761-8BAF-6E4F-806E-0D09E7E9A6C7}" srcOrd="0" destOrd="0" presId="urn:microsoft.com/office/officeart/2005/8/layout/hierarchy1"/>
    <dgm:cxn modelId="{D51EF693-67D2-834C-83C4-B543580049C0}" type="presOf" srcId="{5336D9BC-C9D2-AC41-B32F-BF800A1BE272}" destId="{45ECC10A-EE77-5046-A3AA-A63D4710E64A}" srcOrd="0" destOrd="0" presId="urn:microsoft.com/office/officeart/2005/8/layout/hierarchy1"/>
    <dgm:cxn modelId="{12AEF894-BE9A-7B4E-9E31-C0ADDBD4E95F}" type="presOf" srcId="{099A3BF5-BF8D-1F42-9C0A-6E9A2CD4C744}" destId="{0D271DB2-B9EF-2645-BD91-064C233B6821}" srcOrd="0" destOrd="0" presId="urn:microsoft.com/office/officeart/2005/8/layout/hierarchy1"/>
    <dgm:cxn modelId="{42898795-8F6F-0543-A534-DA800DDC9F19}" type="presOf" srcId="{68C4FEAA-E083-1F4B-B353-A39DFB7FDA9C}" destId="{4984C0D4-934D-6641-AB39-ED9EEF855D13}" srcOrd="0" destOrd="0" presId="urn:microsoft.com/office/officeart/2005/8/layout/hierarchy1"/>
    <dgm:cxn modelId="{32FC9C96-7B4A-0543-944A-9C1891B809EB}" srcId="{99A30BFA-571E-DB4C-94FD-284223F5D4A6}" destId="{2E1D42BB-E468-794F-9BEF-B0C5633D19E8}" srcOrd="0" destOrd="0" parTransId="{1C2C2393-2667-854B-ABBB-2CF626313706}" sibTransId="{C81E6AB3-B7B9-2F42-A15B-F14A11B0428C}"/>
    <dgm:cxn modelId="{D6B41C97-38FE-4946-8D8D-C33FB0EEEED8}" type="presOf" srcId="{EB316984-7485-7345-97B7-6CEA07BE3068}" destId="{AF4BF0B3-403B-D541-B9FD-330D3A4A8B9B}" srcOrd="0" destOrd="0" presId="urn:microsoft.com/office/officeart/2005/8/layout/hierarchy1"/>
    <dgm:cxn modelId="{BE655397-798B-624F-9D78-F83C952FA66A}" type="presOf" srcId="{FE0A862F-0B32-D747-B8AF-5E4FBCD20DA9}" destId="{AFD16AF1-9EBB-9B46-B451-738F0AEF40E5}" srcOrd="0" destOrd="0" presId="urn:microsoft.com/office/officeart/2005/8/layout/hierarchy1"/>
    <dgm:cxn modelId="{E15DCD97-C99F-3F4B-9D0D-176CB61F3ECE}" type="presOf" srcId="{B6C38FAC-BEC4-7343-B876-E225E9D0BF82}" destId="{4C9A45E9-2FFB-F940-8C05-9CCC86759C12}" srcOrd="0" destOrd="0" presId="urn:microsoft.com/office/officeart/2005/8/layout/hierarchy1"/>
    <dgm:cxn modelId="{2BBDF097-FAAB-6146-A85C-5991C1B15B3A}" type="presOf" srcId="{0AF45214-BB00-E34B-A811-A15671DD9B73}" destId="{2D926CBB-A387-744E-BECF-E9B17EFD8DF0}" srcOrd="0" destOrd="0" presId="urn:microsoft.com/office/officeart/2005/8/layout/hierarchy1"/>
    <dgm:cxn modelId="{4EEC2299-2400-564D-81BC-3763F4BCCDA7}" type="presOf" srcId="{84AD2BF6-6E61-4A41-9993-56EEA83A4F7E}" destId="{A8334992-2689-CC4C-9AF3-ECE07BFC56A1}" srcOrd="0" destOrd="0" presId="urn:microsoft.com/office/officeart/2005/8/layout/hierarchy1"/>
    <dgm:cxn modelId="{FA8F5D9A-645E-A746-A1F7-A47BB3DAE014}" type="presOf" srcId="{42B849BD-E38E-144D-8300-A29B199C5C14}" destId="{6B46B058-57D8-F047-889F-8DE77A122C12}" srcOrd="0" destOrd="0" presId="urn:microsoft.com/office/officeart/2005/8/layout/hierarchy1"/>
    <dgm:cxn modelId="{2DD8659A-8763-3645-A1DB-F4073D53B5D7}" type="presOf" srcId="{8ACF2AE2-E23A-644C-9FF1-8FAA47F0FB40}" destId="{FD0F12FB-18A5-4A46-9486-CE5FAA94BD43}" srcOrd="0" destOrd="0" presId="urn:microsoft.com/office/officeart/2005/8/layout/hierarchy1"/>
    <dgm:cxn modelId="{68324F9B-AC57-0345-9B5B-25CFFD36AFCD}" srcId="{FE840B37-210F-E44F-8BBD-D09915AF5646}" destId="{7BC528F7-A299-1549-A33B-FB287C3CB6B7}" srcOrd="0" destOrd="0" parTransId="{2193387F-9016-664F-A44B-98CF41C44C57}" sibTransId="{61889CCC-3923-9949-AFD8-2AE230509088}"/>
    <dgm:cxn modelId="{1ACF429C-8522-0145-8775-96F68FAC7BB6}" type="presOf" srcId="{98E5091A-36A3-5744-854C-F5CF4460CE98}" destId="{693D8DE2-B27D-6147-8696-12C6673DED76}" srcOrd="0" destOrd="0" presId="urn:microsoft.com/office/officeart/2005/8/layout/hierarchy1"/>
    <dgm:cxn modelId="{11CB879D-9AF1-1649-8524-0F70178D67BA}" type="presOf" srcId="{FFD7F069-2DE9-9445-917A-82F8DCA4E7F8}" destId="{C00CCD3E-80C1-134E-8A73-6AFD252A6C9B}" srcOrd="0" destOrd="0" presId="urn:microsoft.com/office/officeart/2005/8/layout/hierarchy1"/>
    <dgm:cxn modelId="{73DF709E-3178-BD48-9537-895766BF0762}" srcId="{AD2E625D-88A0-6C44-8B10-ABB356E2BE6A}" destId="{A5A8E9C3-60DF-5548-9235-4C07AD8E60CC}" srcOrd="1" destOrd="0" parTransId="{A9FC6B38-CDD7-784A-97CE-5739FAA8B0AC}" sibTransId="{C6F9E5E5-679B-8449-8B27-90099147A150}"/>
    <dgm:cxn modelId="{0DEF7D9F-D7D9-5F48-839C-9E0BACE1137D}" type="presOf" srcId="{A526D31C-1541-D045-9C1A-8AFB97781B9E}" destId="{9CD52C5B-590F-5D4D-AAE4-0751018B7E7E}" srcOrd="0" destOrd="0" presId="urn:microsoft.com/office/officeart/2005/8/layout/hierarchy1"/>
    <dgm:cxn modelId="{0BA1AC9F-1D18-A242-A3CC-72A79DD96D3F}" type="presOf" srcId="{11C7231F-27E3-2A49-8EE8-FC603D941149}" destId="{15E4A998-4CA2-5A4D-ABF5-BA3C30EAEF5A}" srcOrd="0" destOrd="0" presId="urn:microsoft.com/office/officeart/2005/8/layout/hierarchy1"/>
    <dgm:cxn modelId="{1765D39F-3886-DB43-A14A-0B717564A281}" type="presOf" srcId="{4E8753AA-C309-CC43-8A1E-7783CF4747C7}" destId="{CC2B8915-8126-4241-AE36-27D04F4B63E9}" srcOrd="0" destOrd="0" presId="urn:microsoft.com/office/officeart/2005/8/layout/hierarchy1"/>
    <dgm:cxn modelId="{7F2ED89F-CBE0-624B-82ED-A8C23EE47B3D}" srcId="{BD480461-9F55-4744-B8BA-922C77DFFA81}" destId="{AF711235-3F73-524B-882D-A4EF8C2B0290}" srcOrd="0" destOrd="0" parTransId="{BFB72C44-BC81-A940-90BA-E8659F500C50}" sibTransId="{EFDA926C-C661-F547-9817-DA78C4599ADB}"/>
    <dgm:cxn modelId="{FBC9C5A2-2E70-344A-A8B5-47D7E3708C3C}" srcId="{E576C2D7-D332-BD40-8199-BB710141B60F}" destId="{9B624529-EF34-B644-BD58-D6DA773BC793}" srcOrd="1" destOrd="0" parTransId="{89714EB7-4B42-F846-B141-45E8A49C5B15}" sibTransId="{0620F4B4-0B63-A747-9EC0-3CC57602083D}"/>
    <dgm:cxn modelId="{33F3D8A2-832E-3D46-A366-EC4A6869C813}" type="presOf" srcId="{D2AA2FB8-930E-BB49-BD0B-B32DC18307E8}" destId="{1F17B6A2-8D7F-DD40-B40F-F0B7D7790246}" srcOrd="0" destOrd="0" presId="urn:microsoft.com/office/officeart/2005/8/layout/hierarchy1"/>
    <dgm:cxn modelId="{A19B11A4-8479-2F41-AD05-FF1319814929}" type="presOf" srcId="{C3E06CD5-A96C-B84D-B98E-E1E63D88E800}" destId="{A8D169D7-0494-FB4A-8CBA-4933C9ADAFAE}" srcOrd="0" destOrd="0" presId="urn:microsoft.com/office/officeart/2005/8/layout/hierarchy1"/>
    <dgm:cxn modelId="{087049A4-524E-B14E-8612-6BFCDB297585}" type="presOf" srcId="{BFB72C44-BC81-A940-90BA-E8659F500C50}" destId="{DCBF7689-E5E9-BE4A-8307-2DDFB1550C4C}" srcOrd="0" destOrd="0" presId="urn:microsoft.com/office/officeart/2005/8/layout/hierarchy1"/>
    <dgm:cxn modelId="{4EA538A5-8149-154F-A211-0BD2AA021DEA}" type="presOf" srcId="{7BC528F7-A299-1549-A33B-FB287C3CB6B7}" destId="{B02A1871-4A60-5646-98FB-7F6E6ABA438D}" srcOrd="0" destOrd="0" presId="urn:microsoft.com/office/officeart/2005/8/layout/hierarchy1"/>
    <dgm:cxn modelId="{2B803DA5-C305-3B4B-95D3-C7E5B8EA47C8}" srcId="{08F14616-4BAE-7B4A-A54C-ACD1C49125AF}" destId="{9818E0A8-950F-EB4C-AD9F-EE9330F042E9}" srcOrd="0" destOrd="0" parTransId="{DD08E03F-EEBF-6744-B802-B1F7C3788627}" sibTransId="{82EEDBEB-5444-2A4E-B6CA-6C488225379F}"/>
    <dgm:cxn modelId="{98EF39A6-9845-E842-A372-239798D8CCCA}" type="presOf" srcId="{03C7966A-8A06-AF4C-B506-C55D21663268}" destId="{3C4267B4-051B-0044-872C-953BF6599CD9}" srcOrd="0" destOrd="0" presId="urn:microsoft.com/office/officeart/2005/8/layout/hierarchy1"/>
    <dgm:cxn modelId="{02BB78A6-897D-4E47-9BDD-9D046F9430B1}" type="presOf" srcId="{789B1DD6-D864-5C4D-948F-9F80508601FC}" destId="{A790F528-C574-B149-8FE0-FB1653EC0E92}" srcOrd="0" destOrd="0" presId="urn:microsoft.com/office/officeart/2005/8/layout/hierarchy1"/>
    <dgm:cxn modelId="{7EA1C8A6-0740-1F41-8A61-C357BDE6FC80}" type="presOf" srcId="{ECD8A61A-53F6-2342-A1D1-92EE4DA3C95A}" destId="{ACE7EC75-09EB-EE4B-A0E4-4744F806482B}" srcOrd="0" destOrd="0" presId="urn:microsoft.com/office/officeart/2005/8/layout/hierarchy1"/>
    <dgm:cxn modelId="{4C4F90A8-9D04-FE49-A7DC-404833110E0E}" srcId="{A5A8E9C3-60DF-5548-9235-4C07AD8E60CC}" destId="{BD480461-9F55-4744-B8BA-922C77DFFA81}" srcOrd="1" destOrd="0" parTransId="{810C64A4-1ABE-8649-8E94-9A8A69400890}" sibTransId="{5719898C-422B-D644-912D-3B63246DDF35}"/>
    <dgm:cxn modelId="{2A4152A9-9ABE-A541-997B-EEA17A971BCB}" type="presOf" srcId="{18696B2D-8E44-E848-BC4B-1D07EA654FF7}" destId="{581CEA28-0213-1443-A32A-CAED5C659ED5}" srcOrd="0" destOrd="0" presId="urn:microsoft.com/office/officeart/2005/8/layout/hierarchy1"/>
    <dgm:cxn modelId="{3BB99FA9-9E75-874C-967F-1469668245CF}" type="presOf" srcId="{B2DA543F-57CD-7D47-88C9-F47501BA875C}" destId="{04DF60F9-0F1C-714C-92F1-85A919ED7E8F}" srcOrd="0" destOrd="0" presId="urn:microsoft.com/office/officeart/2005/8/layout/hierarchy1"/>
    <dgm:cxn modelId="{8F01A7A9-2B2C-2343-8997-2559190C4734}" type="presOf" srcId="{A5A8E9C3-60DF-5548-9235-4C07AD8E60CC}" destId="{2634E9C0-AD04-614F-902E-B97DD66052A6}" srcOrd="0" destOrd="0" presId="urn:microsoft.com/office/officeart/2005/8/layout/hierarchy1"/>
    <dgm:cxn modelId="{4EC071AB-A748-E441-B1B5-199FF1333FF6}" type="presOf" srcId="{3AD3E3A2-9EFB-9C4D-AB29-A26B642D8B71}" destId="{A1D507E3-B863-F543-9051-786BAC12BC0C}" srcOrd="0" destOrd="0" presId="urn:microsoft.com/office/officeart/2005/8/layout/hierarchy1"/>
    <dgm:cxn modelId="{92D439AC-2CDD-9F43-9580-C9DC833CAFB4}" type="presOf" srcId="{CA986089-0F17-F344-BF62-79E9584019D7}" destId="{ED98506E-7915-4148-B9F1-29E61306A491}" srcOrd="0" destOrd="0" presId="urn:microsoft.com/office/officeart/2005/8/layout/hierarchy1"/>
    <dgm:cxn modelId="{AD4DD1AD-26E1-1743-8E62-442C1CE23FC3}" srcId="{7BC528F7-A299-1549-A33B-FB287C3CB6B7}" destId="{A4DBA13E-CFBD-8C49-BDA7-1136104CDC91}" srcOrd="1" destOrd="0" parTransId="{5F9431D4-8495-B64B-A4A3-B53930AA5027}" sibTransId="{36E4C560-C236-B240-A883-F6F176ADF799}"/>
    <dgm:cxn modelId="{17ED8CAF-21F7-3A49-BBCB-C30809774970}" srcId="{6BCDF9B2-7845-AE4E-8D37-705C85B3FFFC}" destId="{37403EB0-1F6D-764F-B87F-92FC07AB2E22}" srcOrd="1" destOrd="0" parTransId="{C4B6D2ED-F7B1-D84A-A95D-985C9C037E45}" sibTransId="{0209FF59-181A-294E-8A06-388A7D015C83}"/>
    <dgm:cxn modelId="{EB8E4CB3-CEE6-D948-B29C-10B3F0A65CEF}" srcId="{FE840B37-210F-E44F-8BBD-D09915AF5646}" destId="{B69B86C6-8D99-9E42-80F6-34C0EB78BB9F}" srcOrd="1" destOrd="0" parTransId="{68C4FEAA-E083-1F4B-B353-A39DFB7FDA9C}" sibTransId="{581A4A11-F1A9-B840-90BB-7732CFDA2030}"/>
    <dgm:cxn modelId="{B5B6CEB6-237B-6043-BF39-928240B7D5B6}" type="presOf" srcId="{9C7DC532-D2E3-CD4A-88EA-8AFC014E4EAA}" destId="{DF7AB9B3-99B7-344E-91E1-631566553728}" srcOrd="0" destOrd="0" presId="urn:microsoft.com/office/officeart/2005/8/layout/hierarchy1"/>
    <dgm:cxn modelId="{538817B7-E6B4-E846-829A-40DA035D5D61}" type="presOf" srcId="{DD711458-EC38-364D-9C6F-8FB58A688BCD}" destId="{C26571B6-EC89-2C4D-A100-3E5176C720C5}" srcOrd="0" destOrd="0" presId="urn:microsoft.com/office/officeart/2005/8/layout/hierarchy1"/>
    <dgm:cxn modelId="{B7FE28B8-CA76-1D4B-8DEA-81DE52E8A61C}" type="presOf" srcId="{6FE578B6-8EA6-3F4E-8941-01D98944EF0B}" destId="{DBCAB01E-BED4-B64C-B73E-D8179384FDDB}" srcOrd="0" destOrd="0" presId="urn:microsoft.com/office/officeart/2005/8/layout/hierarchy1"/>
    <dgm:cxn modelId="{02355BB8-E42B-3849-B2A9-EF2553F88B95}" type="presOf" srcId="{A4DBA13E-CFBD-8C49-BDA7-1136104CDC91}" destId="{68A47FF4-9AFD-F44C-957B-D0C6BCDB469D}" srcOrd="0" destOrd="0" presId="urn:microsoft.com/office/officeart/2005/8/layout/hierarchy1"/>
    <dgm:cxn modelId="{CCDD6CB8-B3C3-3B4C-B7AE-EB9835C1942A}" type="presOf" srcId="{C05035D2-B266-AF44-875F-FA896A09B1E5}" destId="{A66B28BF-A237-684E-8602-16C686C107B3}" srcOrd="0" destOrd="0" presId="urn:microsoft.com/office/officeart/2005/8/layout/hierarchy1"/>
    <dgm:cxn modelId="{DFC06DBB-0A8E-7644-A982-A1BABAB248BB}" type="presOf" srcId="{9818E0A8-950F-EB4C-AD9F-EE9330F042E9}" destId="{9A44A945-56CC-834C-AF79-CFCFBF9D91A4}" srcOrd="0" destOrd="0" presId="urn:microsoft.com/office/officeart/2005/8/layout/hierarchy1"/>
    <dgm:cxn modelId="{84CD88BC-705A-1249-8A35-A4A9C0D570FE}" type="presOf" srcId="{863BA38D-05C9-D44E-82BC-56A77464396F}" destId="{32A2D4F9-1930-6046-B5C9-9B7B00EEBAFD}" srcOrd="0" destOrd="0" presId="urn:microsoft.com/office/officeart/2005/8/layout/hierarchy1"/>
    <dgm:cxn modelId="{4E5233BE-9154-E34F-A4F8-CC897E582A3D}" type="presOf" srcId="{370ADE25-33D7-CE40-9851-EF5E45F92A06}" destId="{BE70CE71-8407-E445-AD10-17DCBA8AC1B8}" srcOrd="0" destOrd="0" presId="urn:microsoft.com/office/officeart/2005/8/layout/hierarchy1"/>
    <dgm:cxn modelId="{6847BEBE-8E9B-FB46-80F0-E58960788468}" type="presOf" srcId="{47E6B987-EAFD-8148-BA7F-EDD753BD2367}" destId="{6E2CF751-B091-A246-B97E-C98206C2A10C}" srcOrd="0" destOrd="0" presId="urn:microsoft.com/office/officeart/2005/8/layout/hierarchy1"/>
    <dgm:cxn modelId="{9CB5DAC4-BA2A-6242-9F96-3BCFA621AD25}" type="presOf" srcId="{2E1D42BB-E468-794F-9BEF-B0C5633D19E8}" destId="{72657603-F6B5-9D45-AE08-9EB8ABE6BF54}" srcOrd="0" destOrd="0" presId="urn:microsoft.com/office/officeart/2005/8/layout/hierarchy1"/>
    <dgm:cxn modelId="{2E490CC5-675D-B149-9D61-94B0C7E4ABDA}" type="presOf" srcId="{5F9431D4-8495-B64B-A4A3-B53930AA5027}" destId="{D9459924-3A13-D64C-B5A3-136DAC382845}" srcOrd="0" destOrd="0" presId="urn:microsoft.com/office/officeart/2005/8/layout/hierarchy1"/>
    <dgm:cxn modelId="{88B516C6-A873-D248-AD98-1817DB2D4AFB}" srcId="{B69B86C6-8D99-9E42-80F6-34C0EB78BB9F}" destId="{08F14616-4BAE-7B4A-A54C-ACD1C49125AF}" srcOrd="0" destOrd="0" parTransId="{A82416E6-09B9-9E46-BC70-29CF25D920A5}" sibTransId="{E8184914-1C62-2440-ACBC-F5D1486AB585}"/>
    <dgm:cxn modelId="{713C97CB-AE5C-B14D-A961-7FFA75D8FE5C}" type="presOf" srcId="{25947F2B-5877-574C-87A8-9B91344C43C8}" destId="{4B13B1C9-58F1-424A-984B-9251CA7D3463}" srcOrd="0" destOrd="0" presId="urn:microsoft.com/office/officeart/2005/8/layout/hierarchy1"/>
    <dgm:cxn modelId="{FD3E2ACC-0334-0643-8452-76E27088C53D}" type="presOf" srcId="{4E1387C1-2B4C-A748-B8E8-7F6F911E3378}" destId="{A0E8DCB2-614F-8444-AD54-97471957E70A}" srcOrd="0" destOrd="0" presId="urn:microsoft.com/office/officeart/2005/8/layout/hierarchy1"/>
    <dgm:cxn modelId="{2A9DC0CE-88D7-CE44-8F1F-CC82F5C2D164}" srcId="{08F14616-4BAE-7B4A-A54C-ACD1C49125AF}" destId="{261B17DC-4C7A-5644-B303-C1BC9B685A26}" srcOrd="1" destOrd="0" parTransId="{30EDD069-031C-764E-9536-900B2DA7B5FD}" sibTransId="{479E8DDE-EA0B-6F40-A7E1-A8CED1FDAAF8}"/>
    <dgm:cxn modelId="{66C448D0-FDA6-7E48-A824-6996D3E80B41}" srcId="{780C5B21-C841-0643-BBA5-D3035D75A904}" destId="{ECD8A61A-53F6-2342-A1D1-92EE4DA3C95A}" srcOrd="0" destOrd="0" parTransId="{DF06568D-F995-EC43-A97A-F45F14C4F99D}" sibTransId="{8DA6955B-B636-E64A-A6C4-D3135EAEB8BB}"/>
    <dgm:cxn modelId="{4C3350D1-F26E-194F-969A-EACC6D689DB9}" srcId="{9CA88B8A-2996-5E47-80D0-A16A6938D873}" destId="{11C7231F-27E3-2A49-8EE8-FC603D941149}" srcOrd="1" destOrd="0" parTransId="{4ACD5E16-67A0-4C41-9CA4-FD82AED9A20D}" sibTransId="{6446B838-7E1D-744B-995B-75FB75D1560D}"/>
    <dgm:cxn modelId="{EE096ED3-BF03-2747-85C8-EB442A46B45E}" type="presOf" srcId="{F4845242-EBDB-3B4C-9339-E086A5D2DDB2}" destId="{48AD41E0-175D-0144-A1D5-C5BC32ABE0F1}" srcOrd="0" destOrd="0" presId="urn:microsoft.com/office/officeart/2005/8/layout/hierarchy1"/>
    <dgm:cxn modelId="{89F5F2D4-E85C-ED4C-A2EE-E86BDCB48787}" srcId="{B2DA543F-57CD-7D47-88C9-F47501BA875C}" destId="{E48BC2F3-7307-194E-A4F8-DCC9873CDDDE}" srcOrd="0" destOrd="0" parTransId="{9F98720C-20EB-4C4A-B91D-D3BE03BABE51}" sibTransId="{264A7BC2-9D99-1D49-A016-D0F405E38D04}"/>
    <dgm:cxn modelId="{BEB631D7-C958-4B4A-9E65-E500CE4A1A08}" type="presOf" srcId="{72ECC904-DC9C-5E49-B26E-3CFBB82927F7}" destId="{90C11C23-9644-F349-9465-07BCAFF3FE99}" srcOrd="0" destOrd="0" presId="urn:microsoft.com/office/officeart/2005/8/layout/hierarchy1"/>
    <dgm:cxn modelId="{8D1E3FD7-894B-6C49-9D55-CD0E920F1FEC}" type="presOf" srcId="{EFF7ACBE-A0C4-AF41-9976-69D32F8FB0DE}" destId="{B0C5D81E-A395-A243-BD1D-23664F15FF7B}" srcOrd="0" destOrd="0" presId="urn:microsoft.com/office/officeart/2005/8/layout/hierarchy1"/>
    <dgm:cxn modelId="{06E452D7-E4AA-5647-82C0-8533F80A7C3E}" type="presOf" srcId="{4ACD5E16-67A0-4C41-9CA4-FD82AED9A20D}" destId="{796F8E44-7066-DA4B-81E3-48319680AD3D}" srcOrd="0" destOrd="0" presId="urn:microsoft.com/office/officeart/2005/8/layout/hierarchy1"/>
    <dgm:cxn modelId="{C4117CD7-D866-AB48-9D8B-6E127656F171}" srcId="{11C7231F-27E3-2A49-8EE8-FC603D941149}" destId="{7EEAB7A5-755C-5742-81DA-21851A4B6D5D}" srcOrd="1" destOrd="0" parTransId="{18696B2D-8E44-E848-BC4B-1D07EA654FF7}" sibTransId="{9733BE9B-8EB7-9C40-B368-C66FD24543F7}"/>
    <dgm:cxn modelId="{6DA605D8-C9A9-6240-BF9D-31AF41DB2CD9}" type="presOf" srcId="{A82416E6-09B9-9E46-BC70-29CF25D920A5}" destId="{F4E57AD6-D6DA-4A4D-B463-6F354486FC83}" srcOrd="0" destOrd="0" presId="urn:microsoft.com/office/officeart/2005/8/layout/hierarchy1"/>
    <dgm:cxn modelId="{5C2E0ADB-7C2D-FF4C-A546-17B5F4CF32EE}" srcId="{EB316984-7485-7345-97B7-6CEA07BE3068}" destId="{863BA38D-05C9-D44E-82BC-56A77464396F}" srcOrd="0" destOrd="0" parTransId="{719EBB33-1890-5F4D-8A6E-3E77D5463A94}" sibTransId="{1627AB61-0F1E-5D45-9324-93658C16796B}"/>
    <dgm:cxn modelId="{5BB834DC-2EAF-DF47-A12B-BF5F4877701C}" srcId="{BD480461-9F55-4744-B8BA-922C77DFFA81}" destId="{EACFD355-099C-C541-ABA4-24F99EDC3FF9}" srcOrd="1" destOrd="0" parTransId="{6E805F2D-DCBA-C345-9802-A8C6C102E8B2}" sibTransId="{4D9CF5A1-84FB-574E-B544-9DC0D2423E0F}"/>
    <dgm:cxn modelId="{E4C0C1DC-3D12-6542-B9A6-9625FA2F58BD}" srcId="{97BF6702-D0D3-3845-9208-E1801F13C8CD}" destId="{5336D9BC-C9D2-AC41-B32F-BF800A1BE272}" srcOrd="0" destOrd="0" parTransId="{0BA66484-7921-0A42-860C-75FD1E8A5ADC}" sibTransId="{C69F4C1C-DFFF-384B-80D5-F4C0116F39EA}"/>
    <dgm:cxn modelId="{9FF341DD-9024-B541-BE70-209F8AA21F15}" srcId="{4811602D-F511-9E47-9EC0-A827D97A9D66}" destId="{4EEA5CFB-FF85-C444-9F6A-3FBFFF6C047E}" srcOrd="0" destOrd="0" parTransId="{83478F35-0C93-6242-BEA2-B0E8CBE3D70B}" sibTransId="{05C4A002-EE74-BE4A-A51C-E46EFA5D2DF0}"/>
    <dgm:cxn modelId="{FEDFE2DD-5429-C841-BC27-789F51E95146}" srcId="{8ACF2AE2-E23A-644C-9FF1-8FAA47F0FB40}" destId="{40B5DC46-E361-A745-A2F0-2D3CB3005590}" srcOrd="1" destOrd="0" parTransId="{C05035D2-B266-AF44-875F-FA896A09B1E5}" sibTransId="{5A21818A-6389-9840-AE7F-19E1FD97F421}"/>
    <dgm:cxn modelId="{9E4764DE-424F-F147-9D8B-66CAEE2EDA18}" type="presOf" srcId="{34BBB8CD-A6D4-644D-B9CF-7DF18FCF1570}" destId="{427D548C-BA42-6944-BDE4-9B211EAF3C1A}" srcOrd="0" destOrd="0" presId="urn:microsoft.com/office/officeart/2005/8/layout/hierarchy1"/>
    <dgm:cxn modelId="{ADAED2DE-34D7-014F-BD4D-DDFECFC5B3C3}" type="presOf" srcId="{3F984CCB-88F5-1F48-8E41-9577A6652D77}" destId="{98EA6624-54C9-D646-87EB-4948FD9AF0D7}" srcOrd="0" destOrd="0" presId="urn:microsoft.com/office/officeart/2005/8/layout/hierarchy1"/>
    <dgm:cxn modelId="{487DE8DF-AD50-4E45-9EFD-894D021CA4A8}" srcId="{40B5DC46-E361-A745-A2F0-2D3CB3005590}" destId="{4E8D1AF5-243B-5A4F-971D-68AFCCF1CA41}" srcOrd="1" destOrd="0" parTransId="{42B849BD-E38E-144D-8300-A29B199C5C14}" sibTransId="{896305D2-7FCB-1848-871E-9A17BB0C92C6}"/>
    <dgm:cxn modelId="{C4739DE2-8697-E849-AF24-DE33F7813585}" srcId="{11C7231F-27E3-2A49-8EE8-FC603D941149}" destId="{99BF7A3D-317E-E44A-B509-70D51BBC44B9}" srcOrd="0" destOrd="0" parTransId="{9C7DC532-D2E3-CD4A-88EA-8AFC014E4EAA}" sibTransId="{3F51D9C2-BEF4-5F4A-87BE-F72D8CE633BB}"/>
    <dgm:cxn modelId="{E42AC2E3-7645-E94D-BFB3-8EE834579633}" type="presOf" srcId="{0DEF97ED-CE9C-4F48-B332-D01E194F5681}" destId="{7317A8C1-83D7-7247-8801-C6DF84EAD6B5}" srcOrd="0" destOrd="0" presId="urn:microsoft.com/office/officeart/2005/8/layout/hierarchy1"/>
    <dgm:cxn modelId="{B4CEE5E3-EB60-0046-931F-4495931D66C1}" srcId="{780C5B21-C841-0643-BBA5-D3035D75A904}" destId="{84AD2BF6-6E61-4A41-9993-56EEA83A4F7E}" srcOrd="1" destOrd="0" parTransId="{055C02D5-0E18-BD4D-AAFB-FA38D061C3BD}" sibTransId="{4C3197FC-51A4-A841-A8E3-4560E35D904E}"/>
    <dgm:cxn modelId="{A493C3E5-15B9-5D43-B602-CCFB6B1BAB16}" srcId="{E576C2D7-D332-BD40-8199-BB710141B60F}" destId="{FE840B37-210F-E44F-8BBD-D09915AF5646}" srcOrd="0" destOrd="0" parTransId="{CA986089-0F17-F344-BF62-79E9584019D7}" sibTransId="{7001544E-D9A2-814E-A6E5-6A09D5C7BA34}"/>
    <dgm:cxn modelId="{50C13EE6-B6D2-AC44-AED5-BAB373C7E747}" type="presOf" srcId="{4E8D1AF5-243B-5A4F-971D-68AFCCF1CA41}" destId="{DA9BB51C-35DC-A249-9FB2-6FD813EB72AD}" srcOrd="0" destOrd="0" presId="urn:microsoft.com/office/officeart/2005/8/layout/hierarchy1"/>
    <dgm:cxn modelId="{CDA34BE6-A1BA-4A45-8FBF-0250297D60D5}" srcId="{7BE4374A-FBD9-2E40-B821-1A740E46D063}" destId="{0AF45214-BB00-E34B-A811-A15671DD9B73}" srcOrd="0" destOrd="0" parTransId="{F3071498-DE37-5F4F-9D15-3755BD3BCD10}" sibTransId="{28D4601E-F880-6F42-94E6-A67C2FC8E13C}"/>
    <dgm:cxn modelId="{C69CC9E6-41B9-154E-B9C9-C5C40BB7121C}" type="presOf" srcId="{D218A0DC-A592-BC4A-ABDA-AC724C3A0381}" destId="{28CE87CE-393C-D848-A012-EFC1B2478A03}" srcOrd="0" destOrd="0" presId="urn:microsoft.com/office/officeart/2005/8/layout/hierarchy1"/>
    <dgm:cxn modelId="{8BCBFCE7-10A7-6548-A1C4-91B31154ADD5}" type="presOf" srcId="{780C5B21-C841-0643-BBA5-D3035D75A904}" destId="{26974792-32B1-1241-8245-5DF8D8C93365}" srcOrd="0" destOrd="0" presId="urn:microsoft.com/office/officeart/2005/8/layout/hierarchy1"/>
    <dgm:cxn modelId="{9B621FE8-E1E8-F44D-9A67-7F79D97D3828}" srcId="{A4DBA13E-CFBD-8C49-BDA7-1136104CDC91}" destId="{C34E85E7-A57F-7145-A54E-7EABBCCAF8AA}" srcOrd="1" destOrd="0" parTransId="{D10C62BD-CCDA-F541-8245-02ABE1CAD778}" sibTransId="{004E36C5-6468-D84A-9BD3-0F051AAE5887}"/>
    <dgm:cxn modelId="{E54467E8-9E4D-4D4C-8EF1-20A61672EFF7}" type="presOf" srcId="{756E7B7A-D1E7-2A43-899B-D06224AEC70F}" destId="{F1247891-FC96-6040-B57B-88D6C74FDD9A}" srcOrd="0" destOrd="0" presId="urn:microsoft.com/office/officeart/2005/8/layout/hierarchy1"/>
    <dgm:cxn modelId="{404BBEEC-A001-6F4F-A365-6CDA35395D77}" type="presOf" srcId="{5A1B82A8-460B-4344-BF44-049C558EA7E8}" destId="{F2F25396-9AC8-A245-8284-CB59F7DF8AE2}" srcOrd="0" destOrd="0" presId="urn:microsoft.com/office/officeart/2005/8/layout/hierarchy1"/>
    <dgm:cxn modelId="{38915AF0-3CB6-774E-A06F-5C7FFCA13B2F}" srcId="{7BC528F7-A299-1549-A33B-FB287C3CB6B7}" destId="{D218A0DC-A592-BC4A-ABDA-AC724C3A0381}" srcOrd="0" destOrd="0" parTransId="{7F36F584-3183-4244-97FA-F8569C60BA66}" sibTransId="{B6A2A63D-2C03-DA48-83C1-245894D46D6A}"/>
    <dgm:cxn modelId="{C228B2F0-A8BD-EA4B-89E6-F00652B3834E}" type="presOf" srcId="{37403EB0-1F6D-764F-B87F-92FC07AB2E22}" destId="{FE9CACB3-421F-074A-8B27-A3467766D5AE}" srcOrd="0" destOrd="0" presId="urn:microsoft.com/office/officeart/2005/8/layout/hierarchy1"/>
    <dgm:cxn modelId="{2B5F15F1-06A3-5A4A-8BFD-6280F633A744}" type="presOf" srcId="{E5DCE5A8-F662-E348-B40D-6B6E93CF8FFC}" destId="{0564FB5B-4996-4644-A796-7172D05CC34C}" srcOrd="0" destOrd="0" presId="urn:microsoft.com/office/officeart/2005/8/layout/hierarchy1"/>
    <dgm:cxn modelId="{1D501CF2-B485-1A43-B697-A1A45468536D}" srcId="{60A7264C-D8A1-9841-940A-6D20A29A97D4}" destId="{099A3BF5-BF8D-1F42-9C0A-6E9A2CD4C744}" srcOrd="1" destOrd="0" parTransId="{4E1387C1-2B4C-A748-B8E8-7F6F911E3378}" sibTransId="{3118A3B9-CEE2-824A-9480-5A9FC8DEDB13}"/>
    <dgm:cxn modelId="{559A03F4-CCD5-D641-8F93-72403216B828}" type="presOf" srcId="{DF06568D-F995-EC43-A97A-F45F14C4F99D}" destId="{A3643A3A-D796-3A41-992A-5244CCE11D05}" srcOrd="0" destOrd="0" presId="urn:microsoft.com/office/officeart/2005/8/layout/hierarchy1"/>
    <dgm:cxn modelId="{D6A157F7-3F50-C548-B8D0-9A8BB9DE59CB}" srcId="{84AD2BF6-6E61-4A41-9993-56EEA83A4F7E}" destId="{2CD969FC-B100-094D-9FBA-FB4DEBD0216F}" srcOrd="0" destOrd="0" parTransId="{A48B2506-41A0-844D-BED6-CC8C8B738253}" sibTransId="{BC7AF2D0-4AD1-C046-B70C-5EF5849F9374}"/>
    <dgm:cxn modelId="{CE4827FC-8833-0844-AC5E-3C3D7E34320E}" srcId="{0AF45214-BB00-E34B-A811-A15671DD9B73}" destId="{B86104BF-A1AF-2142-8D8A-EB6E5315902A}" srcOrd="0" destOrd="0" parTransId="{5176BA23-1923-5144-A069-72002A5B77B4}" sibTransId="{3710BE1B-8233-EA4B-8BA1-E13A5AD831A1}"/>
    <dgm:cxn modelId="{51697EFC-7A2B-9542-B142-44C2FCB137EC}" type="presOf" srcId="{A9FC6B38-CDD7-784A-97CE-5739FAA8B0AC}" destId="{DC9672FD-0118-EE4E-B7FE-17932BBA4650}" srcOrd="0" destOrd="0" presId="urn:microsoft.com/office/officeart/2005/8/layout/hierarchy1"/>
    <dgm:cxn modelId="{4D46CFFD-470E-A345-8DB0-2336D7994F2E}" srcId="{B69B86C6-8D99-9E42-80F6-34C0EB78BB9F}" destId="{789B1DD6-D864-5C4D-948F-9F80508601FC}" srcOrd="1" destOrd="0" parTransId="{A79A261B-C13E-5549-A61F-DBB4485760A5}" sibTransId="{D5AC1B60-8131-EA42-9F78-A778682A88F1}"/>
    <dgm:cxn modelId="{F0AE9C4A-C5DE-2E47-A150-5F58C96C1683}" type="presParOf" srcId="{AF4BF0B3-403B-D541-B9FD-330D3A4A8B9B}" destId="{149EB301-1A90-AC45-B302-E968EB1B74EF}" srcOrd="0" destOrd="0" presId="urn:microsoft.com/office/officeart/2005/8/layout/hierarchy1"/>
    <dgm:cxn modelId="{63EF188C-A1BD-8F4D-8AAF-39E204EFA7EE}" type="presParOf" srcId="{149EB301-1A90-AC45-B302-E968EB1B74EF}" destId="{08C65570-5ABA-5A4A-8D3A-C298436BD4A6}" srcOrd="0" destOrd="0" presId="urn:microsoft.com/office/officeart/2005/8/layout/hierarchy1"/>
    <dgm:cxn modelId="{93A08143-F86D-C748-B712-F2939F42AA91}" type="presParOf" srcId="{08C65570-5ABA-5A4A-8D3A-C298436BD4A6}" destId="{90EF6AE4-913B-0043-A653-B849CB8985FD}" srcOrd="0" destOrd="0" presId="urn:microsoft.com/office/officeart/2005/8/layout/hierarchy1"/>
    <dgm:cxn modelId="{C5C0A7CD-0BDA-6640-8E0F-DC91AB29904E}" type="presParOf" srcId="{08C65570-5ABA-5A4A-8D3A-C298436BD4A6}" destId="{32A2D4F9-1930-6046-B5C9-9B7B00EEBAFD}" srcOrd="1" destOrd="0" presId="urn:microsoft.com/office/officeart/2005/8/layout/hierarchy1"/>
    <dgm:cxn modelId="{DEA3F3CC-083A-144E-91E6-1CA463A0A8A4}" type="presParOf" srcId="{149EB301-1A90-AC45-B302-E968EB1B74EF}" destId="{5FAA2251-8995-4F4A-BEC3-7D9CFE1B6F66}" srcOrd="1" destOrd="0" presId="urn:microsoft.com/office/officeart/2005/8/layout/hierarchy1"/>
    <dgm:cxn modelId="{8A6B754B-1B62-A74D-8B8C-C82285B4C6F7}" type="presParOf" srcId="{5FAA2251-8995-4F4A-BEC3-7D9CFE1B6F66}" destId="{9A48A44E-44AF-9F4C-8D6C-AC95A7A85B67}" srcOrd="0" destOrd="0" presId="urn:microsoft.com/office/officeart/2005/8/layout/hierarchy1"/>
    <dgm:cxn modelId="{D68ECBB1-397C-3143-AE39-EE1D9BF16E1E}" type="presParOf" srcId="{5FAA2251-8995-4F4A-BEC3-7D9CFE1B6F66}" destId="{CA624651-F5E2-1A43-BB9E-88EF13F36E6A}" srcOrd="1" destOrd="0" presId="urn:microsoft.com/office/officeart/2005/8/layout/hierarchy1"/>
    <dgm:cxn modelId="{26B47534-3125-6644-B2CC-11E384C8EB47}" type="presParOf" srcId="{CA624651-F5E2-1A43-BB9E-88EF13F36E6A}" destId="{DF025420-95E8-B947-97EB-B381A6B1BBA0}" srcOrd="0" destOrd="0" presId="urn:microsoft.com/office/officeart/2005/8/layout/hierarchy1"/>
    <dgm:cxn modelId="{3426410E-AD43-684C-AB91-9F5ECD3C1677}" type="presParOf" srcId="{DF025420-95E8-B947-97EB-B381A6B1BBA0}" destId="{2A1DB734-C27F-094A-9D8B-DE5CFE2B5B71}" srcOrd="0" destOrd="0" presId="urn:microsoft.com/office/officeart/2005/8/layout/hierarchy1"/>
    <dgm:cxn modelId="{BCB6E0AE-CF09-574A-A151-63E82E19802B}" type="presParOf" srcId="{DF025420-95E8-B947-97EB-B381A6B1BBA0}" destId="{177EAEFB-FCA1-0648-B15C-B0BA6E7B2508}" srcOrd="1" destOrd="0" presId="urn:microsoft.com/office/officeart/2005/8/layout/hierarchy1"/>
    <dgm:cxn modelId="{5B25B45B-810A-5545-BE9C-840EA78BB031}" type="presParOf" srcId="{CA624651-F5E2-1A43-BB9E-88EF13F36E6A}" destId="{6BA271FC-5B9F-CB40-B480-3A0F87998DB4}" srcOrd="1" destOrd="0" presId="urn:microsoft.com/office/officeart/2005/8/layout/hierarchy1"/>
    <dgm:cxn modelId="{864C6340-683D-B740-BDB7-FCF6306221CB}" type="presParOf" srcId="{6BA271FC-5B9F-CB40-B480-3A0F87998DB4}" destId="{ED98506E-7915-4148-B9F1-29E61306A491}" srcOrd="0" destOrd="0" presId="urn:microsoft.com/office/officeart/2005/8/layout/hierarchy1"/>
    <dgm:cxn modelId="{E230B075-7A8E-D441-8E62-9D72A3662A2A}" type="presParOf" srcId="{6BA271FC-5B9F-CB40-B480-3A0F87998DB4}" destId="{BE274AE8-EAAC-B04F-BB27-62C2D8755BB2}" srcOrd="1" destOrd="0" presId="urn:microsoft.com/office/officeart/2005/8/layout/hierarchy1"/>
    <dgm:cxn modelId="{579916C5-F6B5-0046-8F24-F04870CD75D8}" type="presParOf" srcId="{BE274AE8-EAAC-B04F-BB27-62C2D8755BB2}" destId="{1AB30584-312C-044E-A0A8-44D0D01A9A51}" srcOrd="0" destOrd="0" presId="urn:microsoft.com/office/officeart/2005/8/layout/hierarchy1"/>
    <dgm:cxn modelId="{C8B36EC1-5B1D-9645-B12D-44574EBA1897}" type="presParOf" srcId="{1AB30584-312C-044E-A0A8-44D0D01A9A51}" destId="{05251B8D-0CF7-9342-927A-D9716AA85459}" srcOrd="0" destOrd="0" presId="urn:microsoft.com/office/officeart/2005/8/layout/hierarchy1"/>
    <dgm:cxn modelId="{C823CB9F-E98A-3245-A4D4-A1C30B549695}" type="presParOf" srcId="{1AB30584-312C-044E-A0A8-44D0D01A9A51}" destId="{6261D4A6-787C-2A4A-9292-CA7A6E35CE25}" srcOrd="1" destOrd="0" presId="urn:microsoft.com/office/officeart/2005/8/layout/hierarchy1"/>
    <dgm:cxn modelId="{CCE5B783-C9AE-534D-A21C-A2E8FCEE5AF4}" type="presParOf" srcId="{BE274AE8-EAAC-B04F-BB27-62C2D8755BB2}" destId="{BE8580E4-136A-2B42-B06D-0993B81A97E9}" srcOrd="1" destOrd="0" presId="urn:microsoft.com/office/officeart/2005/8/layout/hierarchy1"/>
    <dgm:cxn modelId="{5AC30847-0E5A-2A48-A99E-E728C782E647}" type="presParOf" srcId="{BE8580E4-136A-2B42-B06D-0993B81A97E9}" destId="{FB317D04-8AEA-794C-B9F9-DE31E1C6120F}" srcOrd="0" destOrd="0" presId="urn:microsoft.com/office/officeart/2005/8/layout/hierarchy1"/>
    <dgm:cxn modelId="{5E179D0E-669F-3448-B72A-A3E298153948}" type="presParOf" srcId="{BE8580E4-136A-2B42-B06D-0993B81A97E9}" destId="{C59395B4-8C9D-B842-A950-07D8CC8678BF}" srcOrd="1" destOrd="0" presId="urn:microsoft.com/office/officeart/2005/8/layout/hierarchy1"/>
    <dgm:cxn modelId="{CF72D7DA-615D-AD42-ABF9-D640F5417C3B}" type="presParOf" srcId="{C59395B4-8C9D-B842-A950-07D8CC8678BF}" destId="{C6AC93F7-4C7A-8643-94AA-E7C4D2AF742F}" srcOrd="0" destOrd="0" presId="urn:microsoft.com/office/officeart/2005/8/layout/hierarchy1"/>
    <dgm:cxn modelId="{780FDC9F-FAB9-FE4B-97C7-14BF90391574}" type="presParOf" srcId="{C6AC93F7-4C7A-8643-94AA-E7C4D2AF742F}" destId="{DD49BC49-6A66-2746-A47A-A69256AF2872}" srcOrd="0" destOrd="0" presId="urn:microsoft.com/office/officeart/2005/8/layout/hierarchy1"/>
    <dgm:cxn modelId="{597ACD9F-F8C0-5A4D-ACEA-3D1B4F1DEBC3}" type="presParOf" srcId="{C6AC93F7-4C7A-8643-94AA-E7C4D2AF742F}" destId="{B02A1871-4A60-5646-98FB-7F6E6ABA438D}" srcOrd="1" destOrd="0" presId="urn:microsoft.com/office/officeart/2005/8/layout/hierarchy1"/>
    <dgm:cxn modelId="{01B5DD5F-6732-A945-B5DE-E8F47D0BBED1}" type="presParOf" srcId="{C59395B4-8C9D-B842-A950-07D8CC8678BF}" destId="{C1177C1D-E236-774C-A67C-CE1B9430D2EB}" srcOrd="1" destOrd="0" presId="urn:microsoft.com/office/officeart/2005/8/layout/hierarchy1"/>
    <dgm:cxn modelId="{1AEEB109-CD00-5148-9BB5-8A3B4530DD44}" type="presParOf" srcId="{C1177C1D-E236-774C-A67C-CE1B9430D2EB}" destId="{F7D4DB31-864D-5E49-9B47-D922B7688869}" srcOrd="0" destOrd="0" presId="urn:microsoft.com/office/officeart/2005/8/layout/hierarchy1"/>
    <dgm:cxn modelId="{1607005B-DDFC-FA41-9219-C9106F687D43}" type="presParOf" srcId="{C1177C1D-E236-774C-A67C-CE1B9430D2EB}" destId="{66FDA73C-9492-1048-BCF7-751D64755E5E}" srcOrd="1" destOrd="0" presId="urn:microsoft.com/office/officeart/2005/8/layout/hierarchy1"/>
    <dgm:cxn modelId="{88D13FC4-6E4F-4643-B6CF-522DD1BC41DD}" type="presParOf" srcId="{66FDA73C-9492-1048-BCF7-751D64755E5E}" destId="{61EF8D15-6C24-D34D-A23A-C738DDA89E4F}" srcOrd="0" destOrd="0" presId="urn:microsoft.com/office/officeart/2005/8/layout/hierarchy1"/>
    <dgm:cxn modelId="{CF56135E-E450-D44D-A41C-C00EE5D43E5D}" type="presParOf" srcId="{61EF8D15-6C24-D34D-A23A-C738DDA89E4F}" destId="{20544B54-38F2-994B-A883-E194C11A1042}" srcOrd="0" destOrd="0" presId="urn:microsoft.com/office/officeart/2005/8/layout/hierarchy1"/>
    <dgm:cxn modelId="{7C8DD31D-9039-7941-9C76-7F6066839FF1}" type="presParOf" srcId="{61EF8D15-6C24-D34D-A23A-C738DDA89E4F}" destId="{28CE87CE-393C-D848-A012-EFC1B2478A03}" srcOrd="1" destOrd="0" presId="urn:microsoft.com/office/officeart/2005/8/layout/hierarchy1"/>
    <dgm:cxn modelId="{F31FCC7B-69CD-7549-889B-659302811E45}" type="presParOf" srcId="{66FDA73C-9492-1048-BCF7-751D64755E5E}" destId="{85751DAA-15BB-AC47-8DB9-5AA87D381C84}" srcOrd="1" destOrd="0" presId="urn:microsoft.com/office/officeart/2005/8/layout/hierarchy1"/>
    <dgm:cxn modelId="{AA6B84E6-3374-4944-9E3E-DA21A29D83D4}" type="presParOf" srcId="{C1177C1D-E236-774C-A67C-CE1B9430D2EB}" destId="{D9459924-3A13-D64C-B5A3-136DAC382845}" srcOrd="2" destOrd="0" presId="urn:microsoft.com/office/officeart/2005/8/layout/hierarchy1"/>
    <dgm:cxn modelId="{BF079178-CF6C-2D4F-B567-F415C50FC851}" type="presParOf" srcId="{C1177C1D-E236-774C-A67C-CE1B9430D2EB}" destId="{B90AEAF8-FB18-3A47-A0FC-4501137330C2}" srcOrd="3" destOrd="0" presId="urn:microsoft.com/office/officeart/2005/8/layout/hierarchy1"/>
    <dgm:cxn modelId="{910650D6-A389-4F4E-9B1F-9E67094280B3}" type="presParOf" srcId="{B90AEAF8-FB18-3A47-A0FC-4501137330C2}" destId="{0F69D7BC-1CC2-0541-9DA3-685DF3A27386}" srcOrd="0" destOrd="0" presId="urn:microsoft.com/office/officeart/2005/8/layout/hierarchy1"/>
    <dgm:cxn modelId="{70B1CFDB-D8BF-4D45-8D4F-4F2FC0C82FA0}" type="presParOf" srcId="{0F69D7BC-1CC2-0541-9DA3-685DF3A27386}" destId="{FC6F0162-BAD8-C74C-B6D8-DE83AEDB3A5A}" srcOrd="0" destOrd="0" presId="urn:microsoft.com/office/officeart/2005/8/layout/hierarchy1"/>
    <dgm:cxn modelId="{F4F75BA5-DDAA-8D44-B33C-1252591BB52E}" type="presParOf" srcId="{0F69D7BC-1CC2-0541-9DA3-685DF3A27386}" destId="{68A47FF4-9AFD-F44C-957B-D0C6BCDB469D}" srcOrd="1" destOrd="0" presId="urn:microsoft.com/office/officeart/2005/8/layout/hierarchy1"/>
    <dgm:cxn modelId="{23409352-F6D0-4E4A-A916-38430EED6903}" type="presParOf" srcId="{B90AEAF8-FB18-3A47-A0FC-4501137330C2}" destId="{2237E71A-8331-DB41-BEEE-487FAAD54CB2}" srcOrd="1" destOrd="0" presId="urn:microsoft.com/office/officeart/2005/8/layout/hierarchy1"/>
    <dgm:cxn modelId="{F454D9B6-BF89-7D4F-987E-2ABD8277BE72}" type="presParOf" srcId="{2237E71A-8331-DB41-BEEE-487FAAD54CB2}" destId="{693D8DE2-B27D-6147-8696-12C6673DED76}" srcOrd="0" destOrd="0" presId="urn:microsoft.com/office/officeart/2005/8/layout/hierarchy1"/>
    <dgm:cxn modelId="{84A58824-E5AC-794B-A3B0-067B837F3C60}" type="presParOf" srcId="{2237E71A-8331-DB41-BEEE-487FAAD54CB2}" destId="{81F0BC38-166C-204F-A553-6BF1DF2FC0F1}" srcOrd="1" destOrd="0" presId="urn:microsoft.com/office/officeart/2005/8/layout/hierarchy1"/>
    <dgm:cxn modelId="{61D36621-81C2-6E43-8202-3F9BD784035B}" type="presParOf" srcId="{81F0BC38-166C-204F-A553-6BF1DF2FC0F1}" destId="{76A892A2-4173-BE4F-A466-E1416AE4F0CD}" srcOrd="0" destOrd="0" presId="urn:microsoft.com/office/officeart/2005/8/layout/hierarchy1"/>
    <dgm:cxn modelId="{6E615918-0E12-AF48-94FA-D8954543E9C8}" type="presParOf" srcId="{76A892A2-4173-BE4F-A466-E1416AE4F0CD}" destId="{A7568F3A-2A48-D34B-8853-D87B43373E78}" srcOrd="0" destOrd="0" presId="urn:microsoft.com/office/officeart/2005/8/layout/hierarchy1"/>
    <dgm:cxn modelId="{7E48DC5B-8FBF-944B-9DB2-E83D6EB6B13A}" type="presParOf" srcId="{76A892A2-4173-BE4F-A466-E1416AE4F0CD}" destId="{4C0B3D70-47D1-734B-B34D-0D183FDB5A6C}" srcOrd="1" destOrd="0" presId="urn:microsoft.com/office/officeart/2005/8/layout/hierarchy1"/>
    <dgm:cxn modelId="{5027D7E9-3022-E946-B7E4-4719ACFC552B}" type="presParOf" srcId="{81F0BC38-166C-204F-A553-6BF1DF2FC0F1}" destId="{08ED9E64-62C5-B847-8070-79A993D5E8DF}" srcOrd="1" destOrd="0" presId="urn:microsoft.com/office/officeart/2005/8/layout/hierarchy1"/>
    <dgm:cxn modelId="{AECEE63E-D501-B24F-A405-6B6F1DF919E2}" type="presParOf" srcId="{08ED9E64-62C5-B847-8070-79A993D5E8DF}" destId="{0C69E7FB-642C-E741-B954-176C888B76DD}" srcOrd="0" destOrd="0" presId="urn:microsoft.com/office/officeart/2005/8/layout/hierarchy1"/>
    <dgm:cxn modelId="{21D9CD8A-1D29-504F-9DFB-CF706923E134}" type="presParOf" srcId="{08ED9E64-62C5-B847-8070-79A993D5E8DF}" destId="{4B010362-C061-2544-BB52-0292012EE67E}" srcOrd="1" destOrd="0" presId="urn:microsoft.com/office/officeart/2005/8/layout/hierarchy1"/>
    <dgm:cxn modelId="{F9B9FBCD-D469-AE42-B6EF-6DB680C779DC}" type="presParOf" srcId="{4B010362-C061-2544-BB52-0292012EE67E}" destId="{09298823-D25D-6F43-B7A2-BD8B6F9EC3E1}" srcOrd="0" destOrd="0" presId="urn:microsoft.com/office/officeart/2005/8/layout/hierarchy1"/>
    <dgm:cxn modelId="{DCD4F636-9C6A-9A4C-A821-EFF134121CE5}" type="presParOf" srcId="{09298823-D25D-6F43-B7A2-BD8B6F9EC3E1}" destId="{EB25F331-A0A5-794F-ABC0-AAE26D3B1486}" srcOrd="0" destOrd="0" presId="urn:microsoft.com/office/officeart/2005/8/layout/hierarchy1"/>
    <dgm:cxn modelId="{817CC987-B9CD-4049-ACF9-47C8FEC14495}" type="presParOf" srcId="{09298823-D25D-6F43-B7A2-BD8B6F9EC3E1}" destId="{6D3AA7A7-1945-674F-A1ED-C87CD02526E4}" srcOrd="1" destOrd="0" presId="urn:microsoft.com/office/officeart/2005/8/layout/hierarchy1"/>
    <dgm:cxn modelId="{5CB0531A-D908-1D4C-BD5D-467F644DB9DF}" type="presParOf" srcId="{4B010362-C061-2544-BB52-0292012EE67E}" destId="{C8DBDD1B-8B48-CA4F-88EB-AA0D72A70C92}" srcOrd="1" destOrd="0" presId="urn:microsoft.com/office/officeart/2005/8/layout/hierarchy1"/>
    <dgm:cxn modelId="{D58CBC13-E54B-EC49-8F65-AB988D0F6DF6}" type="presParOf" srcId="{08ED9E64-62C5-B847-8070-79A993D5E8DF}" destId="{018D3D52-6B5E-DD40-A83E-E83154AF8E6B}" srcOrd="2" destOrd="0" presId="urn:microsoft.com/office/officeart/2005/8/layout/hierarchy1"/>
    <dgm:cxn modelId="{128214BB-7327-D34C-BD2F-CDF15D6499A1}" type="presParOf" srcId="{08ED9E64-62C5-B847-8070-79A993D5E8DF}" destId="{E5277AF9-70C6-054E-BD1B-6B09244DDD25}" srcOrd="3" destOrd="0" presId="urn:microsoft.com/office/officeart/2005/8/layout/hierarchy1"/>
    <dgm:cxn modelId="{19198248-62E7-B54B-814D-3BFC1FF167B2}" type="presParOf" srcId="{E5277AF9-70C6-054E-BD1B-6B09244DDD25}" destId="{E1F8614B-4744-8D42-A081-AA752860DB16}" srcOrd="0" destOrd="0" presId="urn:microsoft.com/office/officeart/2005/8/layout/hierarchy1"/>
    <dgm:cxn modelId="{B5AF8F94-6BA3-2147-B371-084A1BDF7D6C}" type="presParOf" srcId="{E1F8614B-4744-8D42-A081-AA752860DB16}" destId="{575070DF-E931-1545-8514-1894364D08FB}" srcOrd="0" destOrd="0" presId="urn:microsoft.com/office/officeart/2005/8/layout/hierarchy1"/>
    <dgm:cxn modelId="{BD34EC0D-C3DF-A04D-8C57-B432463F3D09}" type="presParOf" srcId="{E1F8614B-4744-8D42-A081-AA752860DB16}" destId="{773B4470-8C03-1D4F-97C9-D487FDE106D2}" srcOrd="1" destOrd="0" presId="urn:microsoft.com/office/officeart/2005/8/layout/hierarchy1"/>
    <dgm:cxn modelId="{5D659F2E-A7DA-AB43-97E1-555498BC6A51}" type="presParOf" srcId="{E5277AF9-70C6-054E-BD1B-6B09244DDD25}" destId="{AC9412E6-A0E5-AC4A-9340-33A4545F52F5}" srcOrd="1" destOrd="0" presId="urn:microsoft.com/office/officeart/2005/8/layout/hierarchy1"/>
    <dgm:cxn modelId="{2374A3DD-DD2E-EA4C-8931-530AA28EE1D4}" type="presParOf" srcId="{2237E71A-8331-DB41-BEEE-487FAAD54CB2}" destId="{BE1FBFE6-BED0-E14A-AD73-7B00A11BEE64}" srcOrd="2" destOrd="0" presId="urn:microsoft.com/office/officeart/2005/8/layout/hierarchy1"/>
    <dgm:cxn modelId="{EED596B0-F5FA-4340-9535-555FE067C13D}" type="presParOf" srcId="{2237E71A-8331-DB41-BEEE-487FAAD54CB2}" destId="{BDE295EC-6718-7C48-9673-EE4E94C8AC03}" srcOrd="3" destOrd="0" presId="urn:microsoft.com/office/officeart/2005/8/layout/hierarchy1"/>
    <dgm:cxn modelId="{BB2A368E-4738-3845-99C3-E441C5E23F95}" type="presParOf" srcId="{BDE295EC-6718-7C48-9673-EE4E94C8AC03}" destId="{1E520E01-D63C-C244-97D0-25CE76143D2B}" srcOrd="0" destOrd="0" presId="urn:microsoft.com/office/officeart/2005/8/layout/hierarchy1"/>
    <dgm:cxn modelId="{1E482540-5B6D-634A-9546-A751E3003D57}" type="presParOf" srcId="{1E520E01-D63C-C244-97D0-25CE76143D2B}" destId="{C2FA1F02-65A5-AB4F-870B-637DB93EBBA1}" srcOrd="0" destOrd="0" presId="urn:microsoft.com/office/officeart/2005/8/layout/hierarchy1"/>
    <dgm:cxn modelId="{E16183FF-6DF3-8942-898D-C5AFC3677520}" type="presParOf" srcId="{1E520E01-D63C-C244-97D0-25CE76143D2B}" destId="{15075C6B-0B59-AF47-8F8D-B05868BD6138}" srcOrd="1" destOrd="0" presId="urn:microsoft.com/office/officeart/2005/8/layout/hierarchy1"/>
    <dgm:cxn modelId="{810A7434-1172-0C47-88E3-43CB56E2BA76}" type="presParOf" srcId="{BDE295EC-6718-7C48-9673-EE4E94C8AC03}" destId="{98E1D4B6-E090-8940-A90C-1808AC3D5ABA}" srcOrd="1" destOrd="0" presId="urn:microsoft.com/office/officeart/2005/8/layout/hierarchy1"/>
    <dgm:cxn modelId="{E728E598-7FBA-9648-BCDA-6A872FEA628E}" type="presParOf" srcId="{BE8580E4-136A-2B42-B06D-0993B81A97E9}" destId="{4984C0D4-934D-6641-AB39-ED9EEF855D13}" srcOrd="2" destOrd="0" presId="urn:microsoft.com/office/officeart/2005/8/layout/hierarchy1"/>
    <dgm:cxn modelId="{342557D8-8A50-AB45-98CE-52F093CF88E2}" type="presParOf" srcId="{BE8580E4-136A-2B42-B06D-0993B81A97E9}" destId="{704BEE1C-37E6-824F-ABAF-6280420E53FD}" srcOrd="3" destOrd="0" presId="urn:microsoft.com/office/officeart/2005/8/layout/hierarchy1"/>
    <dgm:cxn modelId="{14F899AB-0013-7D48-86D3-D276FA66C925}" type="presParOf" srcId="{704BEE1C-37E6-824F-ABAF-6280420E53FD}" destId="{18FB2417-C5F1-AE40-886A-90E6387F4028}" srcOrd="0" destOrd="0" presId="urn:microsoft.com/office/officeart/2005/8/layout/hierarchy1"/>
    <dgm:cxn modelId="{DF2B1978-B79B-DD40-9F68-E77A9AC620ED}" type="presParOf" srcId="{18FB2417-C5F1-AE40-886A-90E6387F4028}" destId="{58494B9B-2992-DD49-BD48-866E8F2E33EE}" srcOrd="0" destOrd="0" presId="urn:microsoft.com/office/officeart/2005/8/layout/hierarchy1"/>
    <dgm:cxn modelId="{3C080DFC-1FCD-FB43-92B9-DEA786D3CCAA}" type="presParOf" srcId="{18FB2417-C5F1-AE40-886A-90E6387F4028}" destId="{D47F8DA5-76BD-A443-A63F-F437CCC4C48F}" srcOrd="1" destOrd="0" presId="urn:microsoft.com/office/officeart/2005/8/layout/hierarchy1"/>
    <dgm:cxn modelId="{89A8F19A-4451-F140-AEEA-DCF302CAC313}" type="presParOf" srcId="{704BEE1C-37E6-824F-ABAF-6280420E53FD}" destId="{128565DE-D306-A545-BC4A-987DA466D2CD}" srcOrd="1" destOrd="0" presId="urn:microsoft.com/office/officeart/2005/8/layout/hierarchy1"/>
    <dgm:cxn modelId="{BBC5C056-D061-5240-8761-781DEF1819DA}" type="presParOf" srcId="{128565DE-D306-A545-BC4A-987DA466D2CD}" destId="{F4E57AD6-D6DA-4A4D-B463-6F354486FC83}" srcOrd="0" destOrd="0" presId="urn:microsoft.com/office/officeart/2005/8/layout/hierarchy1"/>
    <dgm:cxn modelId="{0B2F7E6A-7842-A842-8BBF-C2A751D0CFC8}" type="presParOf" srcId="{128565DE-D306-A545-BC4A-987DA466D2CD}" destId="{926A1A89-B498-E74B-933D-900D99FFFC29}" srcOrd="1" destOrd="0" presId="urn:microsoft.com/office/officeart/2005/8/layout/hierarchy1"/>
    <dgm:cxn modelId="{F27E5A86-73F5-A744-B2A0-57E23C59C930}" type="presParOf" srcId="{926A1A89-B498-E74B-933D-900D99FFFC29}" destId="{900C71A2-93B8-DB42-B3CC-3D25FBC726F6}" srcOrd="0" destOrd="0" presId="urn:microsoft.com/office/officeart/2005/8/layout/hierarchy1"/>
    <dgm:cxn modelId="{3E2A4B9F-9BA2-F647-851C-566FD44BDEA4}" type="presParOf" srcId="{900C71A2-93B8-DB42-B3CC-3D25FBC726F6}" destId="{9A11D0BC-80DC-6646-8953-BEC7792CF982}" srcOrd="0" destOrd="0" presId="urn:microsoft.com/office/officeart/2005/8/layout/hierarchy1"/>
    <dgm:cxn modelId="{7319EBFD-6078-7648-9B53-355FA4E6C890}" type="presParOf" srcId="{900C71A2-93B8-DB42-B3CC-3D25FBC726F6}" destId="{DC95A9F9-917E-8D4B-B508-23620475F27B}" srcOrd="1" destOrd="0" presId="urn:microsoft.com/office/officeart/2005/8/layout/hierarchy1"/>
    <dgm:cxn modelId="{A7037269-403B-D34E-A0F3-E8EF8595133A}" type="presParOf" srcId="{926A1A89-B498-E74B-933D-900D99FFFC29}" destId="{D6790EDC-3883-D04F-A543-F547AE8B80F9}" srcOrd="1" destOrd="0" presId="urn:microsoft.com/office/officeart/2005/8/layout/hierarchy1"/>
    <dgm:cxn modelId="{66DBF264-EC35-E541-8CCA-66C40643590F}" type="presParOf" srcId="{D6790EDC-3883-D04F-A543-F547AE8B80F9}" destId="{DDCC5EF3-E7A3-4449-BB2B-FEC03251B5E9}" srcOrd="0" destOrd="0" presId="urn:microsoft.com/office/officeart/2005/8/layout/hierarchy1"/>
    <dgm:cxn modelId="{FF6A03A6-504C-F743-BA07-0E4258DF7DD5}" type="presParOf" srcId="{D6790EDC-3883-D04F-A543-F547AE8B80F9}" destId="{37AC1166-9DD4-5C4E-85A8-8B051FDEE9EB}" srcOrd="1" destOrd="0" presId="urn:microsoft.com/office/officeart/2005/8/layout/hierarchy1"/>
    <dgm:cxn modelId="{44610545-B77F-F54A-B32C-EFAA98C5F55B}" type="presParOf" srcId="{37AC1166-9DD4-5C4E-85A8-8B051FDEE9EB}" destId="{EF336521-C2CC-7540-B770-2BAE3F68B8E4}" srcOrd="0" destOrd="0" presId="urn:microsoft.com/office/officeart/2005/8/layout/hierarchy1"/>
    <dgm:cxn modelId="{39CF294E-B010-B646-A49F-EEC4772F0216}" type="presParOf" srcId="{EF336521-C2CC-7540-B770-2BAE3F68B8E4}" destId="{01235D16-105D-C742-9864-BA1F6EC15C37}" srcOrd="0" destOrd="0" presId="urn:microsoft.com/office/officeart/2005/8/layout/hierarchy1"/>
    <dgm:cxn modelId="{E9DFCF7F-E0C8-8246-9970-D4F1AAF3DF41}" type="presParOf" srcId="{EF336521-C2CC-7540-B770-2BAE3F68B8E4}" destId="{9A44A945-56CC-834C-AF79-CFCFBF9D91A4}" srcOrd="1" destOrd="0" presId="urn:microsoft.com/office/officeart/2005/8/layout/hierarchy1"/>
    <dgm:cxn modelId="{71A70C26-B394-714A-9052-E1058EB9DDD1}" type="presParOf" srcId="{37AC1166-9DD4-5C4E-85A8-8B051FDEE9EB}" destId="{9C65A81E-CCC6-A140-862C-F4D0F02ADDA2}" srcOrd="1" destOrd="0" presId="urn:microsoft.com/office/officeart/2005/8/layout/hierarchy1"/>
    <dgm:cxn modelId="{DC491EAE-65B9-E347-9840-50CBC3B1C454}" type="presParOf" srcId="{D6790EDC-3883-D04F-A543-F547AE8B80F9}" destId="{FB66CA73-3CB5-0047-ACCF-6F21DBEFC2BD}" srcOrd="2" destOrd="0" presId="urn:microsoft.com/office/officeart/2005/8/layout/hierarchy1"/>
    <dgm:cxn modelId="{FFF4DF2D-3BFB-C548-86BA-AAFFB016D460}" type="presParOf" srcId="{D6790EDC-3883-D04F-A543-F547AE8B80F9}" destId="{81D0B703-3E28-E747-8CFE-F49F209E755B}" srcOrd="3" destOrd="0" presId="urn:microsoft.com/office/officeart/2005/8/layout/hierarchy1"/>
    <dgm:cxn modelId="{C7041822-68BC-ED41-BE50-599E1D9A21F5}" type="presParOf" srcId="{81D0B703-3E28-E747-8CFE-F49F209E755B}" destId="{6DF15DB2-41A5-E344-9BE4-97BEED8D69D7}" srcOrd="0" destOrd="0" presId="urn:microsoft.com/office/officeart/2005/8/layout/hierarchy1"/>
    <dgm:cxn modelId="{9434B9C6-801F-3649-B621-C6BAF69C77E9}" type="presParOf" srcId="{6DF15DB2-41A5-E344-9BE4-97BEED8D69D7}" destId="{A50B8DEC-0944-634F-AF7E-756AE850CC25}" srcOrd="0" destOrd="0" presId="urn:microsoft.com/office/officeart/2005/8/layout/hierarchy1"/>
    <dgm:cxn modelId="{25056B57-66F4-714D-910F-02918605DEEC}" type="presParOf" srcId="{6DF15DB2-41A5-E344-9BE4-97BEED8D69D7}" destId="{384FFC59-08B0-5041-8A97-2DF0610A31A7}" srcOrd="1" destOrd="0" presId="urn:microsoft.com/office/officeart/2005/8/layout/hierarchy1"/>
    <dgm:cxn modelId="{FCB4235D-C69D-A044-BFDD-909D8C645D79}" type="presParOf" srcId="{81D0B703-3E28-E747-8CFE-F49F209E755B}" destId="{242EDC13-EE72-FC4B-AA23-36BDFEE938F5}" srcOrd="1" destOrd="0" presId="urn:microsoft.com/office/officeart/2005/8/layout/hierarchy1"/>
    <dgm:cxn modelId="{E8E69D98-50F3-4C4C-9203-DCBF252B5E13}" type="presParOf" srcId="{128565DE-D306-A545-BC4A-987DA466D2CD}" destId="{C43CD7AD-385B-7F44-9126-E2C5FB3DBD05}" srcOrd="2" destOrd="0" presId="urn:microsoft.com/office/officeart/2005/8/layout/hierarchy1"/>
    <dgm:cxn modelId="{FED2DD4A-9D94-714F-8E05-C437FD5E1C89}" type="presParOf" srcId="{128565DE-D306-A545-BC4A-987DA466D2CD}" destId="{6C5FD6AC-6C3B-A34B-ACD2-A8451A254FF9}" srcOrd="3" destOrd="0" presId="urn:microsoft.com/office/officeart/2005/8/layout/hierarchy1"/>
    <dgm:cxn modelId="{BC599D63-2AFF-AD49-B02A-DD363D71DC75}" type="presParOf" srcId="{6C5FD6AC-6C3B-A34B-ACD2-A8451A254FF9}" destId="{5652B33F-B3A5-F442-8BB0-FFED3CFA8E3D}" srcOrd="0" destOrd="0" presId="urn:microsoft.com/office/officeart/2005/8/layout/hierarchy1"/>
    <dgm:cxn modelId="{5B546154-F028-8744-A155-A7DD47DE0275}" type="presParOf" srcId="{5652B33F-B3A5-F442-8BB0-FFED3CFA8E3D}" destId="{AD454816-06ED-5141-8B49-629E005999CC}" srcOrd="0" destOrd="0" presId="urn:microsoft.com/office/officeart/2005/8/layout/hierarchy1"/>
    <dgm:cxn modelId="{E59B1113-06BB-784A-9608-40AEB5195698}" type="presParOf" srcId="{5652B33F-B3A5-F442-8BB0-FFED3CFA8E3D}" destId="{A790F528-C574-B149-8FE0-FB1653EC0E92}" srcOrd="1" destOrd="0" presId="urn:microsoft.com/office/officeart/2005/8/layout/hierarchy1"/>
    <dgm:cxn modelId="{E08C6A23-AC18-B049-AF62-141F0B3F7247}" type="presParOf" srcId="{6C5FD6AC-6C3B-A34B-ACD2-A8451A254FF9}" destId="{F4DBFA7B-3F35-0E47-AD37-D15A30C5EDD0}" srcOrd="1" destOrd="0" presId="urn:microsoft.com/office/officeart/2005/8/layout/hierarchy1"/>
    <dgm:cxn modelId="{27AA2D83-CD5E-2547-8A65-ACB8CB99B2C7}" type="presParOf" srcId="{6BA271FC-5B9F-CB40-B480-3A0F87998DB4}" destId="{CB65259C-8EA8-6A44-99FE-535524288FF5}" srcOrd="2" destOrd="0" presId="urn:microsoft.com/office/officeart/2005/8/layout/hierarchy1"/>
    <dgm:cxn modelId="{2124402F-5E1C-A345-884B-5A196F2826CD}" type="presParOf" srcId="{6BA271FC-5B9F-CB40-B480-3A0F87998DB4}" destId="{B0F11CC2-A7D6-E746-BA45-AC5C2D5FCED7}" srcOrd="3" destOrd="0" presId="urn:microsoft.com/office/officeart/2005/8/layout/hierarchy1"/>
    <dgm:cxn modelId="{07E97058-2666-6841-850C-042154482536}" type="presParOf" srcId="{B0F11CC2-A7D6-E746-BA45-AC5C2D5FCED7}" destId="{65175103-6DC5-4B46-955E-18C40A9BDFB3}" srcOrd="0" destOrd="0" presId="urn:microsoft.com/office/officeart/2005/8/layout/hierarchy1"/>
    <dgm:cxn modelId="{27115489-2061-F443-9D93-BBD6A86B8568}" type="presParOf" srcId="{65175103-6DC5-4B46-955E-18C40A9BDFB3}" destId="{CEBAEFDE-4557-C143-BB05-AD607E35418C}" srcOrd="0" destOrd="0" presId="urn:microsoft.com/office/officeart/2005/8/layout/hierarchy1"/>
    <dgm:cxn modelId="{3E8C88E0-DC18-2A41-87C2-A309A42790C0}" type="presParOf" srcId="{65175103-6DC5-4B46-955E-18C40A9BDFB3}" destId="{D96CC4BC-FD14-6C48-AF38-59FA5EE7AE3E}" srcOrd="1" destOrd="0" presId="urn:microsoft.com/office/officeart/2005/8/layout/hierarchy1"/>
    <dgm:cxn modelId="{3BFF71FD-9ACA-1A4B-B048-0E09F1354273}" type="presParOf" srcId="{B0F11CC2-A7D6-E746-BA45-AC5C2D5FCED7}" destId="{7E8E43F6-E8F1-2447-AD7C-04B1D1E8AE9F}" srcOrd="1" destOrd="0" presId="urn:microsoft.com/office/officeart/2005/8/layout/hierarchy1"/>
    <dgm:cxn modelId="{C011E358-E670-DD47-8DCB-608FC6AC155E}" type="presParOf" srcId="{7E8E43F6-E8F1-2447-AD7C-04B1D1E8AE9F}" destId="{1F17B6A2-8D7F-DD40-B40F-F0B7D7790246}" srcOrd="0" destOrd="0" presId="urn:microsoft.com/office/officeart/2005/8/layout/hierarchy1"/>
    <dgm:cxn modelId="{CD12B661-C341-EE4E-9B97-4818ADFFCAB7}" type="presParOf" srcId="{7E8E43F6-E8F1-2447-AD7C-04B1D1E8AE9F}" destId="{D8F13AEA-D9FB-0147-B850-72CEBB2DCB85}" srcOrd="1" destOrd="0" presId="urn:microsoft.com/office/officeart/2005/8/layout/hierarchy1"/>
    <dgm:cxn modelId="{948833AC-15ED-DE40-B5EB-2A624FDB9C60}" type="presParOf" srcId="{D8F13AEA-D9FB-0147-B850-72CEBB2DCB85}" destId="{1C49434B-B8CD-4C44-B76A-79C672E0818D}" srcOrd="0" destOrd="0" presId="urn:microsoft.com/office/officeart/2005/8/layout/hierarchy1"/>
    <dgm:cxn modelId="{8CE204F7-E7FF-504E-A92E-A34A8907FF1B}" type="presParOf" srcId="{1C49434B-B8CD-4C44-B76A-79C672E0818D}" destId="{ADB6EF34-A05A-5847-B775-7D86B957D168}" srcOrd="0" destOrd="0" presId="urn:microsoft.com/office/officeart/2005/8/layout/hierarchy1"/>
    <dgm:cxn modelId="{5D11EBB7-D7C8-F049-B2F8-34554E515BBB}" type="presParOf" srcId="{1C49434B-B8CD-4C44-B76A-79C672E0818D}" destId="{C0A6B9AA-E075-E54B-B39D-AF624C1B7536}" srcOrd="1" destOrd="0" presId="urn:microsoft.com/office/officeart/2005/8/layout/hierarchy1"/>
    <dgm:cxn modelId="{6D2E5490-FA9E-5046-A31F-EA0F137D2104}" type="presParOf" srcId="{D8F13AEA-D9FB-0147-B850-72CEBB2DCB85}" destId="{5FDE819B-8D90-7C42-A277-0C0B764D3457}" srcOrd="1" destOrd="0" presId="urn:microsoft.com/office/officeart/2005/8/layout/hierarchy1"/>
    <dgm:cxn modelId="{74374197-DFE7-4847-8443-73BB1E690514}" type="presParOf" srcId="{7E8E43F6-E8F1-2447-AD7C-04B1D1E8AE9F}" destId="{C9A78D91-3C05-C447-A14E-2DEA26DC9B9F}" srcOrd="2" destOrd="0" presId="urn:microsoft.com/office/officeart/2005/8/layout/hierarchy1"/>
    <dgm:cxn modelId="{E4CD3928-546A-0240-81E1-463B97A663A5}" type="presParOf" srcId="{7E8E43F6-E8F1-2447-AD7C-04B1D1E8AE9F}" destId="{7AE3C566-8A44-A44A-AD1D-B4A091E69046}" srcOrd="3" destOrd="0" presId="urn:microsoft.com/office/officeart/2005/8/layout/hierarchy1"/>
    <dgm:cxn modelId="{FA4AA307-2DA9-A144-AC2B-135D5B27593F}" type="presParOf" srcId="{7AE3C566-8A44-A44A-AD1D-B4A091E69046}" destId="{13561908-AF08-384C-A4A6-AD2DAC09C762}" srcOrd="0" destOrd="0" presId="urn:microsoft.com/office/officeart/2005/8/layout/hierarchy1"/>
    <dgm:cxn modelId="{78B1116B-87F3-6342-8A7E-0869831B2D20}" type="presParOf" srcId="{13561908-AF08-384C-A4A6-AD2DAC09C762}" destId="{631BE7FF-C35D-C84A-8AE3-7249B1936880}" srcOrd="0" destOrd="0" presId="urn:microsoft.com/office/officeart/2005/8/layout/hierarchy1"/>
    <dgm:cxn modelId="{31367874-2C0F-804D-9764-C0ED2CAC2F6C}" type="presParOf" srcId="{13561908-AF08-384C-A4A6-AD2DAC09C762}" destId="{8BB60FEB-877B-124E-83FA-F4EAB9EFB4C0}" srcOrd="1" destOrd="0" presId="urn:microsoft.com/office/officeart/2005/8/layout/hierarchy1"/>
    <dgm:cxn modelId="{4713C62E-7F9A-C840-860C-D2A260790B56}" type="presParOf" srcId="{7AE3C566-8A44-A44A-AD1D-B4A091E69046}" destId="{A79E5DA8-7BD6-7444-AF41-36874969EB5F}" srcOrd="1" destOrd="0" presId="urn:microsoft.com/office/officeart/2005/8/layout/hierarchy1"/>
    <dgm:cxn modelId="{E599330C-951E-FC43-96F6-036FB10C53AE}" type="presParOf" srcId="{A79E5DA8-7BD6-7444-AF41-36874969EB5F}" destId="{F1247891-FC96-6040-B57B-88D6C74FDD9A}" srcOrd="0" destOrd="0" presId="urn:microsoft.com/office/officeart/2005/8/layout/hierarchy1"/>
    <dgm:cxn modelId="{62BDC91A-3095-EB41-9041-519614D9B3CB}" type="presParOf" srcId="{A79E5DA8-7BD6-7444-AF41-36874969EB5F}" destId="{577B0729-760B-AF45-9226-01DBAF77AABF}" srcOrd="1" destOrd="0" presId="urn:microsoft.com/office/officeart/2005/8/layout/hierarchy1"/>
    <dgm:cxn modelId="{704F3DF2-58FA-3743-922C-D7E9EDB64D74}" type="presParOf" srcId="{577B0729-760B-AF45-9226-01DBAF77AABF}" destId="{4188A1EA-74B4-5940-AD73-E8741B7F1142}" srcOrd="0" destOrd="0" presId="urn:microsoft.com/office/officeart/2005/8/layout/hierarchy1"/>
    <dgm:cxn modelId="{7F7765CA-9FCC-AF44-9901-EFE18F68B8C9}" type="presParOf" srcId="{4188A1EA-74B4-5940-AD73-E8741B7F1142}" destId="{B3B43D51-95B3-7644-B582-673B6380A73A}" srcOrd="0" destOrd="0" presId="urn:microsoft.com/office/officeart/2005/8/layout/hierarchy1"/>
    <dgm:cxn modelId="{172ACAE2-7752-F343-A96D-47DF5D1D4A8F}" type="presParOf" srcId="{4188A1EA-74B4-5940-AD73-E8741B7F1142}" destId="{6514B093-578B-4E41-994D-8FE1338ECFAD}" srcOrd="1" destOrd="0" presId="urn:microsoft.com/office/officeart/2005/8/layout/hierarchy1"/>
    <dgm:cxn modelId="{EDAD7582-686D-0447-83B1-882143113914}" type="presParOf" srcId="{577B0729-760B-AF45-9226-01DBAF77AABF}" destId="{47748D6D-EBC3-9443-ADEF-D5E733E3447E}" srcOrd="1" destOrd="0" presId="urn:microsoft.com/office/officeart/2005/8/layout/hierarchy1"/>
    <dgm:cxn modelId="{530DBE4D-7E05-7E43-B940-142CE5420233}" type="presParOf" srcId="{A79E5DA8-7BD6-7444-AF41-36874969EB5F}" destId="{A0E8DCB2-614F-8444-AD54-97471957E70A}" srcOrd="2" destOrd="0" presId="urn:microsoft.com/office/officeart/2005/8/layout/hierarchy1"/>
    <dgm:cxn modelId="{00618052-0558-9D4A-8BAD-A6280814B1C9}" type="presParOf" srcId="{A79E5DA8-7BD6-7444-AF41-36874969EB5F}" destId="{983AB1ED-93B6-F04C-AA48-AE46B84B687E}" srcOrd="3" destOrd="0" presId="urn:microsoft.com/office/officeart/2005/8/layout/hierarchy1"/>
    <dgm:cxn modelId="{080B46EC-6C2A-184B-B73D-9F9D80BCC305}" type="presParOf" srcId="{983AB1ED-93B6-F04C-AA48-AE46B84B687E}" destId="{C9DC8C1C-DDE8-844E-9993-0F0A69867C96}" srcOrd="0" destOrd="0" presId="urn:microsoft.com/office/officeart/2005/8/layout/hierarchy1"/>
    <dgm:cxn modelId="{54A77437-B5A1-EF45-9D3A-A4F45927FA7E}" type="presParOf" srcId="{C9DC8C1C-DDE8-844E-9993-0F0A69867C96}" destId="{6F17D148-F8D3-9A43-B499-6A57F6595EBE}" srcOrd="0" destOrd="0" presId="urn:microsoft.com/office/officeart/2005/8/layout/hierarchy1"/>
    <dgm:cxn modelId="{A1E16D8D-9BD4-114B-A6EB-FE855A16B429}" type="presParOf" srcId="{C9DC8C1C-DDE8-844E-9993-0F0A69867C96}" destId="{0D271DB2-B9EF-2645-BD91-064C233B6821}" srcOrd="1" destOrd="0" presId="urn:microsoft.com/office/officeart/2005/8/layout/hierarchy1"/>
    <dgm:cxn modelId="{8744D46D-479F-8941-9332-997D9C27AECB}" type="presParOf" srcId="{983AB1ED-93B6-F04C-AA48-AE46B84B687E}" destId="{AC71CDB4-1028-1E49-958B-2AB3BA581D3B}" srcOrd="1" destOrd="0" presId="urn:microsoft.com/office/officeart/2005/8/layout/hierarchy1"/>
    <dgm:cxn modelId="{88757CD6-EC2B-3A4B-87B3-659344854E31}" type="presParOf" srcId="{5FAA2251-8995-4F4A-BEC3-7D9CFE1B6F66}" destId="{C8754E13-0EA3-E145-88A6-FE2DFD5CEAD5}" srcOrd="2" destOrd="0" presId="urn:microsoft.com/office/officeart/2005/8/layout/hierarchy1"/>
    <dgm:cxn modelId="{82B23348-DB48-A442-A6B3-0F3F95A98B79}" type="presParOf" srcId="{5FAA2251-8995-4F4A-BEC3-7D9CFE1B6F66}" destId="{0F826D51-D050-D845-8B99-41655AFC3C2F}" srcOrd="3" destOrd="0" presId="urn:microsoft.com/office/officeart/2005/8/layout/hierarchy1"/>
    <dgm:cxn modelId="{EF8FDE48-C53B-694F-9849-2A3EC4C3F464}" type="presParOf" srcId="{0F826D51-D050-D845-8B99-41655AFC3C2F}" destId="{96C5EC04-5429-D44E-8EE4-42675C9CC219}" srcOrd="0" destOrd="0" presId="urn:microsoft.com/office/officeart/2005/8/layout/hierarchy1"/>
    <dgm:cxn modelId="{8E374520-37F7-1A47-967E-0C754D435968}" type="presParOf" srcId="{96C5EC04-5429-D44E-8EE4-42675C9CC219}" destId="{30B318B0-343F-3746-88DC-443A850CCB36}" srcOrd="0" destOrd="0" presId="urn:microsoft.com/office/officeart/2005/8/layout/hierarchy1"/>
    <dgm:cxn modelId="{5D545605-F03B-FB4B-BD2D-783E0B450104}" type="presParOf" srcId="{96C5EC04-5429-D44E-8EE4-42675C9CC219}" destId="{9D432761-8BAF-6E4F-806E-0D09E7E9A6C7}" srcOrd="1" destOrd="0" presId="urn:microsoft.com/office/officeart/2005/8/layout/hierarchy1"/>
    <dgm:cxn modelId="{A1A40803-741B-F645-A598-F3B310BF5D77}" type="presParOf" srcId="{0F826D51-D050-D845-8B99-41655AFC3C2F}" destId="{9C34F653-455F-944E-88C1-7C097F875E8C}" srcOrd="1" destOrd="0" presId="urn:microsoft.com/office/officeart/2005/8/layout/hierarchy1"/>
    <dgm:cxn modelId="{00811230-C95B-F741-8C9A-A1B9E2C227F3}" type="presParOf" srcId="{9C34F653-455F-944E-88C1-7C097F875E8C}" destId="{90C11C23-9644-F349-9465-07BCAFF3FE99}" srcOrd="0" destOrd="0" presId="urn:microsoft.com/office/officeart/2005/8/layout/hierarchy1"/>
    <dgm:cxn modelId="{DEB6D543-B394-7245-B1B0-EF735476C71E}" type="presParOf" srcId="{9C34F653-455F-944E-88C1-7C097F875E8C}" destId="{B1AA9E48-66D3-B74B-9F94-58D2FE30EF6A}" srcOrd="1" destOrd="0" presId="urn:microsoft.com/office/officeart/2005/8/layout/hierarchy1"/>
    <dgm:cxn modelId="{36270489-65FC-CB4A-8528-EA4EC4A92C00}" type="presParOf" srcId="{B1AA9E48-66D3-B74B-9F94-58D2FE30EF6A}" destId="{13F569C1-61D1-6E48-9A8E-A0FA3EB2C271}" srcOrd="0" destOrd="0" presId="urn:microsoft.com/office/officeart/2005/8/layout/hierarchy1"/>
    <dgm:cxn modelId="{6C56CC51-909A-B14D-B7B7-8B46DB9CB8C9}" type="presParOf" srcId="{13F569C1-61D1-6E48-9A8E-A0FA3EB2C271}" destId="{ED4E7028-27DE-5C4D-BC8B-C5718C70C181}" srcOrd="0" destOrd="0" presId="urn:microsoft.com/office/officeart/2005/8/layout/hierarchy1"/>
    <dgm:cxn modelId="{F56F6822-7C50-654E-BBC3-9A376FD20380}" type="presParOf" srcId="{13F569C1-61D1-6E48-9A8E-A0FA3EB2C271}" destId="{98FB4D12-50F7-934B-A792-E8A5E87CDA1A}" srcOrd="1" destOrd="0" presId="urn:microsoft.com/office/officeart/2005/8/layout/hierarchy1"/>
    <dgm:cxn modelId="{3E0A469C-2BF5-CB44-A118-46BAA2313EA6}" type="presParOf" srcId="{B1AA9E48-66D3-B74B-9F94-58D2FE30EF6A}" destId="{E0AA5D8B-671D-C44E-BBF7-D584BF099249}" srcOrd="1" destOrd="0" presId="urn:microsoft.com/office/officeart/2005/8/layout/hierarchy1"/>
    <dgm:cxn modelId="{CA59965E-EA55-CD43-9CF8-86CD9B38D167}" type="presParOf" srcId="{E0AA5D8B-671D-C44E-BBF7-D584BF099249}" destId="{3C4267B4-051B-0044-872C-953BF6599CD9}" srcOrd="0" destOrd="0" presId="urn:microsoft.com/office/officeart/2005/8/layout/hierarchy1"/>
    <dgm:cxn modelId="{8267616A-C379-8941-BD48-7B4F40A1F52D}" type="presParOf" srcId="{E0AA5D8B-671D-C44E-BBF7-D584BF099249}" destId="{249F62CD-A8B7-A542-9CC9-D8DBEDCD392D}" srcOrd="1" destOrd="0" presId="urn:microsoft.com/office/officeart/2005/8/layout/hierarchy1"/>
    <dgm:cxn modelId="{8A3BCB4E-0B5F-8A4D-973E-2EA8F003E0D4}" type="presParOf" srcId="{249F62CD-A8B7-A542-9CC9-D8DBEDCD392D}" destId="{99CC42F9-7E90-944D-8E81-78889AF35C00}" srcOrd="0" destOrd="0" presId="urn:microsoft.com/office/officeart/2005/8/layout/hierarchy1"/>
    <dgm:cxn modelId="{8BAC32DF-D919-4747-B4F2-9837E517233A}" type="presParOf" srcId="{99CC42F9-7E90-944D-8E81-78889AF35C00}" destId="{BCF7D99B-45D2-A040-98C4-1B61A638D49D}" srcOrd="0" destOrd="0" presId="urn:microsoft.com/office/officeart/2005/8/layout/hierarchy1"/>
    <dgm:cxn modelId="{75F888DD-4FDE-374D-A689-28168989DC15}" type="presParOf" srcId="{99CC42F9-7E90-944D-8E81-78889AF35C00}" destId="{04DF60F9-0F1C-714C-92F1-85A919ED7E8F}" srcOrd="1" destOrd="0" presId="urn:microsoft.com/office/officeart/2005/8/layout/hierarchy1"/>
    <dgm:cxn modelId="{5DDDF7D9-708B-1D48-9150-3CAAA9008A68}" type="presParOf" srcId="{249F62CD-A8B7-A542-9CC9-D8DBEDCD392D}" destId="{6D416B34-D747-5E46-9E15-12D18B66BC52}" srcOrd="1" destOrd="0" presId="urn:microsoft.com/office/officeart/2005/8/layout/hierarchy1"/>
    <dgm:cxn modelId="{F423C83F-8289-A841-9D49-CE8D871A3F7F}" type="presParOf" srcId="{6D416B34-D747-5E46-9E15-12D18B66BC52}" destId="{C153421A-618F-4A40-85AE-CF0E7D607156}" srcOrd="0" destOrd="0" presId="urn:microsoft.com/office/officeart/2005/8/layout/hierarchy1"/>
    <dgm:cxn modelId="{56775871-D645-EA4E-839A-E327CAA0A4E0}" type="presParOf" srcId="{6D416B34-D747-5E46-9E15-12D18B66BC52}" destId="{9613ACED-DD4E-8841-A288-10955F6B6282}" srcOrd="1" destOrd="0" presId="urn:microsoft.com/office/officeart/2005/8/layout/hierarchy1"/>
    <dgm:cxn modelId="{4EE02D6C-EF97-B649-9A30-EEA3B9B324E0}" type="presParOf" srcId="{9613ACED-DD4E-8841-A288-10955F6B6282}" destId="{F8896A40-6401-8447-985F-DDF9776EF90F}" srcOrd="0" destOrd="0" presId="urn:microsoft.com/office/officeart/2005/8/layout/hierarchy1"/>
    <dgm:cxn modelId="{1378B2DA-A48A-7F4B-8468-A21E1D6CB415}" type="presParOf" srcId="{F8896A40-6401-8447-985F-DDF9776EF90F}" destId="{77FBBA1A-6091-A748-8850-A40BE3162F89}" srcOrd="0" destOrd="0" presId="urn:microsoft.com/office/officeart/2005/8/layout/hierarchy1"/>
    <dgm:cxn modelId="{C134B92F-AE6A-C84E-A43D-BB8097EEEC43}" type="presParOf" srcId="{F8896A40-6401-8447-985F-DDF9776EF90F}" destId="{B32708DD-1CD9-DA4F-8C29-E4B320F3B178}" srcOrd="1" destOrd="0" presId="urn:microsoft.com/office/officeart/2005/8/layout/hierarchy1"/>
    <dgm:cxn modelId="{0F22B34A-7F31-2B41-AA41-7E222C2E3343}" type="presParOf" srcId="{9613ACED-DD4E-8841-A288-10955F6B6282}" destId="{EA1CE6CE-92AC-2748-BB92-216A12112FD4}" srcOrd="1" destOrd="0" presId="urn:microsoft.com/office/officeart/2005/8/layout/hierarchy1"/>
    <dgm:cxn modelId="{B739CBD0-B41F-1043-AD54-E860C92E5211}" type="presParOf" srcId="{6D416B34-D747-5E46-9E15-12D18B66BC52}" destId="{4C9A45E9-2FFB-F940-8C05-9CCC86759C12}" srcOrd="2" destOrd="0" presId="urn:microsoft.com/office/officeart/2005/8/layout/hierarchy1"/>
    <dgm:cxn modelId="{815C12CF-FA84-9D4F-B6AF-90CC71782DBD}" type="presParOf" srcId="{6D416B34-D747-5E46-9E15-12D18B66BC52}" destId="{2298CD7C-E77B-FC44-B8FC-41EB9677DA61}" srcOrd="3" destOrd="0" presId="urn:microsoft.com/office/officeart/2005/8/layout/hierarchy1"/>
    <dgm:cxn modelId="{45577756-74EA-F047-A718-A9D5EF778C58}" type="presParOf" srcId="{2298CD7C-E77B-FC44-B8FC-41EB9677DA61}" destId="{C617BECC-63B4-BB43-ADEA-E8E0575E3770}" srcOrd="0" destOrd="0" presId="urn:microsoft.com/office/officeart/2005/8/layout/hierarchy1"/>
    <dgm:cxn modelId="{67F77118-2B91-5749-BA17-79C489E59CB3}" type="presParOf" srcId="{C617BECC-63B4-BB43-ADEA-E8E0575E3770}" destId="{8455DDBF-6B82-4D4A-B4D4-B044CD6C9C30}" srcOrd="0" destOrd="0" presId="urn:microsoft.com/office/officeart/2005/8/layout/hierarchy1"/>
    <dgm:cxn modelId="{C99C86BB-8BB0-534B-8506-43618D1CA129}" type="presParOf" srcId="{C617BECC-63B4-BB43-ADEA-E8E0575E3770}" destId="{3C1851DC-4B17-1946-9CC1-F2CB822A5A7F}" srcOrd="1" destOrd="0" presId="urn:microsoft.com/office/officeart/2005/8/layout/hierarchy1"/>
    <dgm:cxn modelId="{7A8722EF-48CE-B148-A131-C9B5DB2FA56C}" type="presParOf" srcId="{2298CD7C-E77B-FC44-B8FC-41EB9677DA61}" destId="{66F455EE-C5A6-D34A-B922-1D1C0CC88760}" srcOrd="1" destOrd="0" presId="urn:microsoft.com/office/officeart/2005/8/layout/hierarchy1"/>
    <dgm:cxn modelId="{4893D83D-3203-C146-8E2F-C891A660C190}" type="presParOf" srcId="{66F455EE-C5A6-D34A-B922-1D1C0CC88760}" destId="{DBCAB01E-BED4-B64C-B73E-D8179384FDDB}" srcOrd="0" destOrd="0" presId="urn:microsoft.com/office/officeart/2005/8/layout/hierarchy1"/>
    <dgm:cxn modelId="{350CA92B-3713-EB49-AD14-B9DEC29D8A4A}" type="presParOf" srcId="{66F455EE-C5A6-D34A-B922-1D1C0CC88760}" destId="{8BFE399B-C646-414C-A000-222E15D53C13}" srcOrd="1" destOrd="0" presId="urn:microsoft.com/office/officeart/2005/8/layout/hierarchy1"/>
    <dgm:cxn modelId="{D71CA058-5AEA-FD43-898D-7EA931D03675}" type="presParOf" srcId="{8BFE399B-C646-414C-A000-222E15D53C13}" destId="{804AB61E-6B54-D440-BBFA-3BDE6391DDA5}" srcOrd="0" destOrd="0" presId="urn:microsoft.com/office/officeart/2005/8/layout/hierarchy1"/>
    <dgm:cxn modelId="{3A11D8D3-30E2-C248-8C8C-F3A827F1F58D}" type="presParOf" srcId="{804AB61E-6B54-D440-BBFA-3BDE6391DDA5}" destId="{95C4E229-84B1-A641-A9FF-DEF380153DF2}" srcOrd="0" destOrd="0" presId="urn:microsoft.com/office/officeart/2005/8/layout/hierarchy1"/>
    <dgm:cxn modelId="{59B00307-6D0E-6D43-91D2-5D136F819645}" type="presParOf" srcId="{804AB61E-6B54-D440-BBFA-3BDE6391DDA5}" destId="{A1D507E3-B863-F543-9051-786BAC12BC0C}" srcOrd="1" destOrd="0" presId="urn:microsoft.com/office/officeart/2005/8/layout/hierarchy1"/>
    <dgm:cxn modelId="{56BF59DB-2780-114E-9CBF-702E77BAC5D7}" type="presParOf" srcId="{8BFE399B-C646-414C-A000-222E15D53C13}" destId="{6BAC6016-62C5-5B40-84E0-332891831564}" srcOrd="1" destOrd="0" presId="urn:microsoft.com/office/officeart/2005/8/layout/hierarchy1"/>
    <dgm:cxn modelId="{201FAC17-9BD8-2849-B56C-7E9D12A65699}" type="presParOf" srcId="{66F455EE-C5A6-D34A-B922-1D1C0CC88760}" destId="{0564FB5B-4996-4644-A796-7172D05CC34C}" srcOrd="2" destOrd="0" presId="urn:microsoft.com/office/officeart/2005/8/layout/hierarchy1"/>
    <dgm:cxn modelId="{4657E3BD-F553-8343-AA96-500E8760BFFA}" type="presParOf" srcId="{66F455EE-C5A6-D34A-B922-1D1C0CC88760}" destId="{614D03D0-BA29-D64F-B320-06041C67169B}" srcOrd="3" destOrd="0" presId="urn:microsoft.com/office/officeart/2005/8/layout/hierarchy1"/>
    <dgm:cxn modelId="{00250E3A-3AB1-914A-A585-1751C6A8F2AE}" type="presParOf" srcId="{614D03D0-BA29-D64F-B320-06041C67169B}" destId="{FF597067-68E2-394C-82A8-16727FC58AB3}" srcOrd="0" destOrd="0" presId="urn:microsoft.com/office/officeart/2005/8/layout/hierarchy1"/>
    <dgm:cxn modelId="{5948A657-4BB1-4F4A-8BDA-4CBB28F83E55}" type="presParOf" srcId="{FF597067-68E2-394C-82A8-16727FC58AB3}" destId="{A1812335-9E0E-944E-A414-3FE625FA8667}" srcOrd="0" destOrd="0" presId="urn:microsoft.com/office/officeart/2005/8/layout/hierarchy1"/>
    <dgm:cxn modelId="{B43BD941-205D-CE4B-8AD7-B374A2BACC46}" type="presParOf" srcId="{FF597067-68E2-394C-82A8-16727FC58AB3}" destId="{7EAB2BAC-D520-F241-BE57-7F8924D3F7DA}" srcOrd="1" destOrd="0" presId="urn:microsoft.com/office/officeart/2005/8/layout/hierarchy1"/>
    <dgm:cxn modelId="{631294BA-6A82-464A-8A1B-9B1C5A249736}" type="presParOf" srcId="{614D03D0-BA29-D64F-B320-06041C67169B}" destId="{E0E8C274-E650-1548-9713-7740FA2C4BD6}" srcOrd="1" destOrd="0" presId="urn:microsoft.com/office/officeart/2005/8/layout/hierarchy1"/>
    <dgm:cxn modelId="{15C05BBF-B3A3-744E-B3C7-1CC8F8830E7C}" type="presParOf" srcId="{E0E8C274-E650-1548-9713-7740FA2C4BD6}" destId="{D0EBCC29-F71B-9241-89E0-22519D1925BB}" srcOrd="0" destOrd="0" presId="urn:microsoft.com/office/officeart/2005/8/layout/hierarchy1"/>
    <dgm:cxn modelId="{A89E0E5D-F109-4749-97FE-19D9A4BABF69}" type="presParOf" srcId="{E0E8C274-E650-1548-9713-7740FA2C4BD6}" destId="{E80419A3-70A1-7743-BDB1-C5358D14DE54}" srcOrd="1" destOrd="0" presId="urn:microsoft.com/office/officeart/2005/8/layout/hierarchy1"/>
    <dgm:cxn modelId="{62699489-3B5D-9242-81E8-47C2D8D161B7}" type="presParOf" srcId="{E80419A3-70A1-7743-BDB1-C5358D14DE54}" destId="{ADC0C2C9-DB0D-0948-B45D-4203277F3A24}" srcOrd="0" destOrd="0" presId="urn:microsoft.com/office/officeart/2005/8/layout/hierarchy1"/>
    <dgm:cxn modelId="{464E04AE-CE84-CB4B-A311-8FC74F8A97B0}" type="presParOf" srcId="{ADC0C2C9-DB0D-0948-B45D-4203277F3A24}" destId="{83FD1DB9-0BF7-EA40-88A8-FD6AA8864CFE}" srcOrd="0" destOrd="0" presId="urn:microsoft.com/office/officeart/2005/8/layout/hierarchy1"/>
    <dgm:cxn modelId="{9D3779C5-4D8D-584F-8ACC-18D0D9901807}" type="presParOf" srcId="{ADC0C2C9-DB0D-0948-B45D-4203277F3A24}" destId="{2D926CBB-A387-744E-BECF-E9B17EFD8DF0}" srcOrd="1" destOrd="0" presId="urn:microsoft.com/office/officeart/2005/8/layout/hierarchy1"/>
    <dgm:cxn modelId="{CE849A11-8390-9B45-988D-E966ED94BD30}" type="presParOf" srcId="{E80419A3-70A1-7743-BDB1-C5358D14DE54}" destId="{5DB83F7D-C68F-C944-AA6C-77D3E2A2C89A}" srcOrd="1" destOrd="0" presId="urn:microsoft.com/office/officeart/2005/8/layout/hierarchy1"/>
    <dgm:cxn modelId="{1FEF71B9-FB9F-DB44-BD01-7B33F5C64BEB}" type="presParOf" srcId="{5DB83F7D-C68F-C944-AA6C-77D3E2A2C89A}" destId="{53F4FD87-1214-EA4E-95B2-8957731D9B32}" srcOrd="0" destOrd="0" presId="urn:microsoft.com/office/officeart/2005/8/layout/hierarchy1"/>
    <dgm:cxn modelId="{BFA64E7C-90BA-264D-8F78-86744894C522}" type="presParOf" srcId="{5DB83F7D-C68F-C944-AA6C-77D3E2A2C89A}" destId="{AD2F308C-11C5-6D4F-BB3E-88A782BA1C44}" srcOrd="1" destOrd="0" presId="urn:microsoft.com/office/officeart/2005/8/layout/hierarchy1"/>
    <dgm:cxn modelId="{FD2CF5E5-7E4F-6944-A2A3-614A46EC8797}" type="presParOf" srcId="{AD2F308C-11C5-6D4F-BB3E-88A782BA1C44}" destId="{11EB18A2-624E-4240-876C-7C44513A4F73}" srcOrd="0" destOrd="0" presId="urn:microsoft.com/office/officeart/2005/8/layout/hierarchy1"/>
    <dgm:cxn modelId="{6178685C-798A-6E41-BA08-4351DE068801}" type="presParOf" srcId="{11EB18A2-624E-4240-876C-7C44513A4F73}" destId="{3D2937BB-7803-F14D-B415-2CCBB541E4B5}" srcOrd="0" destOrd="0" presId="urn:microsoft.com/office/officeart/2005/8/layout/hierarchy1"/>
    <dgm:cxn modelId="{8C35600B-10F1-7549-97F5-B297361D4A10}" type="presParOf" srcId="{11EB18A2-624E-4240-876C-7C44513A4F73}" destId="{6FD2F447-63BE-B540-94E5-5AA7E10E741B}" srcOrd="1" destOrd="0" presId="urn:microsoft.com/office/officeart/2005/8/layout/hierarchy1"/>
    <dgm:cxn modelId="{4444A5C8-FB1F-1D41-8652-226E79BC1E02}" type="presParOf" srcId="{AD2F308C-11C5-6D4F-BB3E-88A782BA1C44}" destId="{791D41DD-6460-7443-ACF8-F2D321D8C658}" srcOrd="1" destOrd="0" presId="urn:microsoft.com/office/officeart/2005/8/layout/hierarchy1"/>
    <dgm:cxn modelId="{C352A853-8638-3D4A-91F1-CE9021190F95}" type="presParOf" srcId="{5DB83F7D-C68F-C944-AA6C-77D3E2A2C89A}" destId="{9CD52C5B-590F-5D4D-AAE4-0751018B7E7E}" srcOrd="2" destOrd="0" presId="urn:microsoft.com/office/officeart/2005/8/layout/hierarchy1"/>
    <dgm:cxn modelId="{5153A975-0475-0C4B-9689-F956334C1A0E}" type="presParOf" srcId="{5DB83F7D-C68F-C944-AA6C-77D3E2A2C89A}" destId="{977CA7DC-B642-6B49-87CE-2BB775339C18}" srcOrd="3" destOrd="0" presId="urn:microsoft.com/office/officeart/2005/8/layout/hierarchy1"/>
    <dgm:cxn modelId="{F8C10872-75CB-6140-9696-B54578E52C08}" type="presParOf" srcId="{977CA7DC-B642-6B49-87CE-2BB775339C18}" destId="{E7530841-EF95-1449-942D-A35DCF8D1EBF}" srcOrd="0" destOrd="0" presId="urn:microsoft.com/office/officeart/2005/8/layout/hierarchy1"/>
    <dgm:cxn modelId="{55F9C481-685B-E349-A2D8-14BEEF20ABCA}" type="presParOf" srcId="{E7530841-EF95-1449-942D-A35DCF8D1EBF}" destId="{9A6493D2-BD9C-E04C-8DD7-377AA361DCD2}" srcOrd="0" destOrd="0" presId="urn:microsoft.com/office/officeart/2005/8/layout/hierarchy1"/>
    <dgm:cxn modelId="{29463865-734A-4D4B-8C14-2039F75B685B}" type="presParOf" srcId="{E7530841-EF95-1449-942D-A35DCF8D1EBF}" destId="{297ADCFD-CE2C-CE44-B5AD-2D2B8D276B11}" srcOrd="1" destOrd="0" presId="urn:microsoft.com/office/officeart/2005/8/layout/hierarchy1"/>
    <dgm:cxn modelId="{0CD13777-CA8B-B84C-8AD8-F1893E9BC10F}" type="presParOf" srcId="{977CA7DC-B642-6B49-87CE-2BB775339C18}" destId="{5761F005-4228-D245-ACFB-15D435854139}" srcOrd="1" destOrd="0" presId="urn:microsoft.com/office/officeart/2005/8/layout/hierarchy1"/>
    <dgm:cxn modelId="{D3645839-6227-A042-9964-C3C4703F2B77}" type="presParOf" srcId="{E0E8C274-E650-1548-9713-7740FA2C4BD6}" destId="{A8D169D7-0494-FB4A-8CBA-4933C9ADAFAE}" srcOrd="2" destOrd="0" presId="urn:microsoft.com/office/officeart/2005/8/layout/hierarchy1"/>
    <dgm:cxn modelId="{67FFD389-6946-D149-851F-271596D55463}" type="presParOf" srcId="{E0E8C274-E650-1548-9713-7740FA2C4BD6}" destId="{A2719F24-D916-6944-9AF6-0A0CE5B26B5E}" srcOrd="3" destOrd="0" presId="urn:microsoft.com/office/officeart/2005/8/layout/hierarchy1"/>
    <dgm:cxn modelId="{5A286D35-3B65-9D4B-B2CB-31CE05ECFF08}" type="presParOf" srcId="{A2719F24-D916-6944-9AF6-0A0CE5B26B5E}" destId="{6222137E-4DD6-B24A-A074-1860BC97ED15}" srcOrd="0" destOrd="0" presId="urn:microsoft.com/office/officeart/2005/8/layout/hierarchy1"/>
    <dgm:cxn modelId="{6E86AB7B-490D-0646-9FD1-77ACB1B9BEA7}" type="presParOf" srcId="{6222137E-4DD6-B24A-A074-1860BC97ED15}" destId="{F8CD14C5-B2A3-7E4E-971D-68D1B326E863}" srcOrd="0" destOrd="0" presId="urn:microsoft.com/office/officeart/2005/8/layout/hierarchy1"/>
    <dgm:cxn modelId="{B1C8C290-67F3-9944-8C33-E3264607BF13}" type="presParOf" srcId="{6222137E-4DD6-B24A-A074-1860BC97ED15}" destId="{B4E04032-9EF4-B94C-A11A-F7ECA83C2623}" srcOrd="1" destOrd="0" presId="urn:microsoft.com/office/officeart/2005/8/layout/hierarchy1"/>
    <dgm:cxn modelId="{FAA962E8-1FAC-1B4E-B786-B6E3E3E291E0}" type="presParOf" srcId="{A2719F24-D916-6944-9AF6-0A0CE5B26B5E}" destId="{70D8F9BC-B86F-B64D-9D72-FB952905733E}" srcOrd="1" destOrd="0" presId="urn:microsoft.com/office/officeart/2005/8/layout/hierarchy1"/>
    <dgm:cxn modelId="{99B64417-8C41-BE4D-A477-FA55A955583D}" type="presParOf" srcId="{E0AA5D8B-671D-C44E-BBF7-D584BF099249}" destId="{90667D56-B189-E640-BB1B-C627DE244B1B}" srcOrd="2" destOrd="0" presId="urn:microsoft.com/office/officeart/2005/8/layout/hierarchy1"/>
    <dgm:cxn modelId="{B8EC245E-3AC0-1842-B33B-1E5381F9DC78}" type="presParOf" srcId="{E0AA5D8B-671D-C44E-BBF7-D584BF099249}" destId="{D7A2363E-054C-D94D-9E1C-718EC2508344}" srcOrd="3" destOrd="0" presId="urn:microsoft.com/office/officeart/2005/8/layout/hierarchy1"/>
    <dgm:cxn modelId="{754A1E15-FB4B-9245-8E74-0B568B38ACF6}" type="presParOf" srcId="{D7A2363E-054C-D94D-9E1C-718EC2508344}" destId="{AA8C3D2F-118A-1644-9C75-DAC511AE7689}" srcOrd="0" destOrd="0" presId="urn:microsoft.com/office/officeart/2005/8/layout/hierarchy1"/>
    <dgm:cxn modelId="{83244E63-52A4-3B43-BD70-405EADE15A68}" type="presParOf" srcId="{AA8C3D2F-118A-1644-9C75-DAC511AE7689}" destId="{06D54FDD-4836-764D-8985-72C7B9F75F59}" srcOrd="0" destOrd="0" presId="urn:microsoft.com/office/officeart/2005/8/layout/hierarchy1"/>
    <dgm:cxn modelId="{BCE5F8FC-DA45-D746-B0F1-897D402BFAAE}" type="presParOf" srcId="{AA8C3D2F-118A-1644-9C75-DAC511AE7689}" destId="{FD0F12FB-18A5-4A46-9486-CE5FAA94BD43}" srcOrd="1" destOrd="0" presId="urn:microsoft.com/office/officeart/2005/8/layout/hierarchy1"/>
    <dgm:cxn modelId="{A3CD2AFC-2C94-3F4C-AD5F-B1B6A43D455F}" type="presParOf" srcId="{D7A2363E-054C-D94D-9E1C-718EC2508344}" destId="{D750494D-570F-4A4A-B15B-FE64EE279810}" srcOrd="1" destOrd="0" presId="urn:microsoft.com/office/officeart/2005/8/layout/hierarchy1"/>
    <dgm:cxn modelId="{65490EEF-9E0C-F74A-A31B-07C6F2921098}" type="presParOf" srcId="{D750494D-570F-4A4A-B15B-FE64EE279810}" destId="{3EA78B28-D262-664F-9B7F-36ED7B101A80}" srcOrd="0" destOrd="0" presId="urn:microsoft.com/office/officeart/2005/8/layout/hierarchy1"/>
    <dgm:cxn modelId="{D48BFD55-8FE3-ED4C-AD7D-7D204E752A52}" type="presParOf" srcId="{D750494D-570F-4A4A-B15B-FE64EE279810}" destId="{56FAE9B6-38AA-C54D-ADEE-2FE66660C01C}" srcOrd="1" destOrd="0" presId="urn:microsoft.com/office/officeart/2005/8/layout/hierarchy1"/>
    <dgm:cxn modelId="{D9F1D50F-845D-3C40-833F-A11C44DBF3B8}" type="presParOf" srcId="{56FAE9B6-38AA-C54D-ADEE-2FE66660C01C}" destId="{A4B849BF-D312-DC48-A66C-A3117060224F}" srcOrd="0" destOrd="0" presId="urn:microsoft.com/office/officeart/2005/8/layout/hierarchy1"/>
    <dgm:cxn modelId="{9A0B60D6-D571-5842-AFB0-AF87AC4348AF}" type="presParOf" srcId="{A4B849BF-D312-DC48-A66C-A3117060224F}" destId="{20DF5CEF-5B71-6A48-BAF5-C8DB312F3A44}" srcOrd="0" destOrd="0" presId="urn:microsoft.com/office/officeart/2005/8/layout/hierarchy1"/>
    <dgm:cxn modelId="{68AC0B49-1E20-8048-8A82-140081CA5D24}" type="presParOf" srcId="{A4B849BF-D312-DC48-A66C-A3117060224F}" destId="{79CCFAB3-7D36-8C4E-97F7-418D262E67AD}" srcOrd="1" destOrd="0" presId="urn:microsoft.com/office/officeart/2005/8/layout/hierarchy1"/>
    <dgm:cxn modelId="{2DC85BD0-5345-C049-A595-07850ACD674A}" type="presParOf" srcId="{56FAE9B6-38AA-C54D-ADEE-2FE66660C01C}" destId="{0D173F03-D5AA-BD48-BBC8-5558E4C4DB90}" srcOrd="1" destOrd="0" presId="urn:microsoft.com/office/officeart/2005/8/layout/hierarchy1"/>
    <dgm:cxn modelId="{D4B6364F-50BE-6C45-A73F-12F98D4AF01F}" type="presParOf" srcId="{D750494D-570F-4A4A-B15B-FE64EE279810}" destId="{A66B28BF-A237-684E-8602-16C686C107B3}" srcOrd="2" destOrd="0" presId="urn:microsoft.com/office/officeart/2005/8/layout/hierarchy1"/>
    <dgm:cxn modelId="{8B18F8AE-093C-014E-A466-909E3BB269CB}" type="presParOf" srcId="{D750494D-570F-4A4A-B15B-FE64EE279810}" destId="{263D38A5-AE43-EE4D-9779-76E65FAA4574}" srcOrd="3" destOrd="0" presId="urn:microsoft.com/office/officeart/2005/8/layout/hierarchy1"/>
    <dgm:cxn modelId="{3BCED510-5E59-9B47-8B41-B323FE369F65}" type="presParOf" srcId="{263D38A5-AE43-EE4D-9779-76E65FAA4574}" destId="{18AFA31A-E8AA-804E-A7CF-18DA712FF59A}" srcOrd="0" destOrd="0" presId="urn:microsoft.com/office/officeart/2005/8/layout/hierarchy1"/>
    <dgm:cxn modelId="{2A8E942C-A25E-FB42-8595-53CAF058FF5A}" type="presParOf" srcId="{18AFA31A-E8AA-804E-A7CF-18DA712FF59A}" destId="{0735FD72-391D-4740-940F-A045D0383CB5}" srcOrd="0" destOrd="0" presId="urn:microsoft.com/office/officeart/2005/8/layout/hierarchy1"/>
    <dgm:cxn modelId="{A23C4D28-097B-4B48-AA65-3911191C2B83}" type="presParOf" srcId="{18AFA31A-E8AA-804E-A7CF-18DA712FF59A}" destId="{889FF5A9-B161-D849-B7C3-D405E034D3FB}" srcOrd="1" destOrd="0" presId="urn:microsoft.com/office/officeart/2005/8/layout/hierarchy1"/>
    <dgm:cxn modelId="{BA532D60-2BE5-F24D-99AE-D64F28FED081}" type="presParOf" srcId="{263D38A5-AE43-EE4D-9779-76E65FAA4574}" destId="{A430C176-4C40-FB4F-93A5-0789DCC79ACB}" srcOrd="1" destOrd="0" presId="urn:microsoft.com/office/officeart/2005/8/layout/hierarchy1"/>
    <dgm:cxn modelId="{8BE80F6D-DC48-6145-856E-302C4F0DF2ED}" type="presParOf" srcId="{A430C176-4C40-FB4F-93A5-0789DCC79ACB}" destId="{DFB910D7-BEAA-6E42-8CD8-D4729041F0DC}" srcOrd="0" destOrd="0" presId="urn:microsoft.com/office/officeart/2005/8/layout/hierarchy1"/>
    <dgm:cxn modelId="{DDBA9881-082F-9B44-BC93-75504D0E8C9A}" type="presParOf" srcId="{A430C176-4C40-FB4F-93A5-0789DCC79ACB}" destId="{106D1F8A-AD10-9F47-903B-A8610CE1D03F}" srcOrd="1" destOrd="0" presId="urn:microsoft.com/office/officeart/2005/8/layout/hierarchy1"/>
    <dgm:cxn modelId="{79C434E2-A421-AE4E-B2FE-55A5606433B6}" type="presParOf" srcId="{106D1F8A-AD10-9F47-903B-A8610CE1D03F}" destId="{B620365B-4266-F745-B455-212F6EA08970}" srcOrd="0" destOrd="0" presId="urn:microsoft.com/office/officeart/2005/8/layout/hierarchy1"/>
    <dgm:cxn modelId="{C4C0F1BA-0E5E-B745-A501-7E5F47B14840}" type="presParOf" srcId="{B620365B-4266-F745-B455-212F6EA08970}" destId="{7CD1F3A7-A2C8-8547-8C51-448D5F9A7E78}" srcOrd="0" destOrd="0" presId="urn:microsoft.com/office/officeart/2005/8/layout/hierarchy1"/>
    <dgm:cxn modelId="{E5171A55-5FEF-EC46-8978-7044C8D37336}" type="presParOf" srcId="{B620365B-4266-F745-B455-212F6EA08970}" destId="{1F95ED06-1FBE-3A42-8D1F-3ED326334960}" srcOrd="1" destOrd="0" presId="urn:microsoft.com/office/officeart/2005/8/layout/hierarchy1"/>
    <dgm:cxn modelId="{3667E9A0-2CF2-BE4E-A68F-A73F808C6B42}" type="presParOf" srcId="{106D1F8A-AD10-9F47-903B-A8610CE1D03F}" destId="{23A3822B-B5C6-FB43-ACDC-83E6E2DE9A5E}" srcOrd="1" destOrd="0" presId="urn:microsoft.com/office/officeart/2005/8/layout/hierarchy1"/>
    <dgm:cxn modelId="{87752225-64DF-B443-B857-2A11CD2F387F}" type="presParOf" srcId="{A430C176-4C40-FB4F-93A5-0789DCC79ACB}" destId="{6B46B058-57D8-F047-889F-8DE77A122C12}" srcOrd="2" destOrd="0" presId="urn:microsoft.com/office/officeart/2005/8/layout/hierarchy1"/>
    <dgm:cxn modelId="{76516749-A547-3841-B4B8-0376C6C88FD1}" type="presParOf" srcId="{A430C176-4C40-FB4F-93A5-0789DCC79ACB}" destId="{AB56EB15-499E-5B41-B27B-915B6D3B5A90}" srcOrd="3" destOrd="0" presId="urn:microsoft.com/office/officeart/2005/8/layout/hierarchy1"/>
    <dgm:cxn modelId="{C8C21C70-450C-A74D-8017-0B71D9C971FB}" type="presParOf" srcId="{AB56EB15-499E-5B41-B27B-915B6D3B5A90}" destId="{B36FFE02-8B2A-DB4E-BDE2-E6B492FD3223}" srcOrd="0" destOrd="0" presId="urn:microsoft.com/office/officeart/2005/8/layout/hierarchy1"/>
    <dgm:cxn modelId="{0DB147D4-1B7B-4D48-AB90-248A11D2DC19}" type="presParOf" srcId="{B36FFE02-8B2A-DB4E-BDE2-E6B492FD3223}" destId="{6546015E-7191-0344-8C2D-4BC58DC085F7}" srcOrd="0" destOrd="0" presId="urn:microsoft.com/office/officeart/2005/8/layout/hierarchy1"/>
    <dgm:cxn modelId="{622AF849-2C21-5F42-BEFA-D2C13334F512}" type="presParOf" srcId="{B36FFE02-8B2A-DB4E-BDE2-E6B492FD3223}" destId="{DA9BB51C-35DC-A249-9FB2-6FD813EB72AD}" srcOrd="1" destOrd="0" presId="urn:microsoft.com/office/officeart/2005/8/layout/hierarchy1"/>
    <dgm:cxn modelId="{4B957F17-AD85-2C4B-BDAF-7E183C5165A7}" type="presParOf" srcId="{AB56EB15-499E-5B41-B27B-915B6D3B5A90}" destId="{2652D0FB-EA44-A940-84EB-F977BD26F8E9}" srcOrd="1" destOrd="0" presId="urn:microsoft.com/office/officeart/2005/8/layout/hierarchy1"/>
    <dgm:cxn modelId="{9F2EC23B-3CED-A743-BC39-7FAE1F66840D}" type="presParOf" srcId="{9C34F653-455F-944E-88C1-7C097F875E8C}" destId="{796F8E44-7066-DA4B-81E3-48319680AD3D}" srcOrd="2" destOrd="0" presId="urn:microsoft.com/office/officeart/2005/8/layout/hierarchy1"/>
    <dgm:cxn modelId="{573F12FA-5FC2-6143-BC7B-7E88E2570728}" type="presParOf" srcId="{9C34F653-455F-944E-88C1-7C097F875E8C}" destId="{DBBF6F18-C606-DF48-BB63-A697575C58C2}" srcOrd="3" destOrd="0" presId="urn:microsoft.com/office/officeart/2005/8/layout/hierarchy1"/>
    <dgm:cxn modelId="{19DA4493-C1E0-6A4B-B638-101AFB341833}" type="presParOf" srcId="{DBBF6F18-C606-DF48-BB63-A697575C58C2}" destId="{AE148311-6A23-574C-96DB-73C086119CEE}" srcOrd="0" destOrd="0" presId="urn:microsoft.com/office/officeart/2005/8/layout/hierarchy1"/>
    <dgm:cxn modelId="{5228360E-CBC1-644C-B9C1-50906AD3DEB3}" type="presParOf" srcId="{AE148311-6A23-574C-96DB-73C086119CEE}" destId="{E190674A-9630-954D-B37B-9958CA763DEE}" srcOrd="0" destOrd="0" presId="urn:microsoft.com/office/officeart/2005/8/layout/hierarchy1"/>
    <dgm:cxn modelId="{3C5BDAA8-A9CD-604F-B861-2EA31A58C300}" type="presParOf" srcId="{AE148311-6A23-574C-96DB-73C086119CEE}" destId="{15E4A998-4CA2-5A4D-ABF5-BA3C30EAEF5A}" srcOrd="1" destOrd="0" presId="urn:microsoft.com/office/officeart/2005/8/layout/hierarchy1"/>
    <dgm:cxn modelId="{2F391CAD-27FE-C045-A3D9-35562B67951B}" type="presParOf" srcId="{DBBF6F18-C606-DF48-BB63-A697575C58C2}" destId="{C1040013-C88E-C841-94A8-A212A39AA4C1}" srcOrd="1" destOrd="0" presId="urn:microsoft.com/office/officeart/2005/8/layout/hierarchy1"/>
    <dgm:cxn modelId="{2DD6168C-0A8E-6B46-9FD0-88C1795CF570}" type="presParOf" srcId="{C1040013-C88E-C841-94A8-A212A39AA4C1}" destId="{DF7AB9B3-99B7-344E-91E1-631566553728}" srcOrd="0" destOrd="0" presId="urn:microsoft.com/office/officeart/2005/8/layout/hierarchy1"/>
    <dgm:cxn modelId="{9E391736-963E-F946-9374-B7850FE8C117}" type="presParOf" srcId="{C1040013-C88E-C841-94A8-A212A39AA4C1}" destId="{52B01394-B061-E841-9C48-8A38558152E1}" srcOrd="1" destOrd="0" presId="urn:microsoft.com/office/officeart/2005/8/layout/hierarchy1"/>
    <dgm:cxn modelId="{332C6C24-685F-884C-AC82-5583A315592C}" type="presParOf" srcId="{52B01394-B061-E841-9C48-8A38558152E1}" destId="{B8E1B2D3-80CF-854A-AFDB-2ABDE998B9EB}" srcOrd="0" destOrd="0" presId="urn:microsoft.com/office/officeart/2005/8/layout/hierarchy1"/>
    <dgm:cxn modelId="{4C1461AA-FF02-D24F-BBAC-C7244C36AF3D}" type="presParOf" srcId="{B8E1B2D3-80CF-854A-AFDB-2ABDE998B9EB}" destId="{F59FE2E7-0277-9943-A74C-30D87D64F1B5}" srcOrd="0" destOrd="0" presId="urn:microsoft.com/office/officeart/2005/8/layout/hierarchy1"/>
    <dgm:cxn modelId="{C29E0401-0EFE-AE4E-8FB8-D1EEA33FA58C}" type="presParOf" srcId="{B8E1B2D3-80CF-854A-AFDB-2ABDE998B9EB}" destId="{F7EBA293-5074-3C44-BFBC-05589FB9F7AC}" srcOrd="1" destOrd="0" presId="urn:microsoft.com/office/officeart/2005/8/layout/hierarchy1"/>
    <dgm:cxn modelId="{B06C4BF2-38C7-1341-9CE2-061A30C21451}" type="presParOf" srcId="{52B01394-B061-E841-9C48-8A38558152E1}" destId="{9000143E-C6DE-2D43-95E8-A136818E1F14}" srcOrd="1" destOrd="0" presId="urn:microsoft.com/office/officeart/2005/8/layout/hierarchy1"/>
    <dgm:cxn modelId="{79483429-1D6D-0649-9994-4FCE254611FA}" type="presParOf" srcId="{9000143E-C6DE-2D43-95E8-A136818E1F14}" destId="{CC2B8915-8126-4241-AE36-27D04F4B63E9}" srcOrd="0" destOrd="0" presId="urn:microsoft.com/office/officeart/2005/8/layout/hierarchy1"/>
    <dgm:cxn modelId="{DCD2A5B4-C017-5249-8F24-8AEA33884E4B}" type="presParOf" srcId="{9000143E-C6DE-2D43-95E8-A136818E1F14}" destId="{3A1905C7-0A12-E94B-90C7-DEE2E045BAB2}" srcOrd="1" destOrd="0" presId="urn:microsoft.com/office/officeart/2005/8/layout/hierarchy1"/>
    <dgm:cxn modelId="{B3C34CC1-0D40-6147-9EFF-B85EDDE27C59}" type="presParOf" srcId="{3A1905C7-0A12-E94B-90C7-DEE2E045BAB2}" destId="{9439C027-6B79-084C-9F0E-685032CD7B4B}" srcOrd="0" destOrd="0" presId="urn:microsoft.com/office/officeart/2005/8/layout/hierarchy1"/>
    <dgm:cxn modelId="{C401EDFF-75D7-8442-AECA-2041A8039DEE}" type="presParOf" srcId="{9439C027-6B79-084C-9F0E-685032CD7B4B}" destId="{F15C5B50-041D-034C-8782-49D063F740A0}" srcOrd="0" destOrd="0" presId="urn:microsoft.com/office/officeart/2005/8/layout/hierarchy1"/>
    <dgm:cxn modelId="{34D34A66-6D29-4A4B-9F35-2905AC08F184}" type="presParOf" srcId="{9439C027-6B79-084C-9F0E-685032CD7B4B}" destId="{427D548C-BA42-6944-BDE4-9B211EAF3C1A}" srcOrd="1" destOrd="0" presId="urn:microsoft.com/office/officeart/2005/8/layout/hierarchy1"/>
    <dgm:cxn modelId="{62B1D146-3C22-0E46-9B78-E9A66AB64CFB}" type="presParOf" srcId="{3A1905C7-0A12-E94B-90C7-DEE2E045BAB2}" destId="{C4FB0208-0447-7C4E-AD93-02E49D67C2BC}" srcOrd="1" destOrd="0" presId="urn:microsoft.com/office/officeart/2005/8/layout/hierarchy1"/>
    <dgm:cxn modelId="{514D1E26-1F7D-734E-952B-7545473D4596}" type="presParOf" srcId="{C4FB0208-0447-7C4E-AD93-02E49D67C2BC}" destId="{18D5FF82-BBC5-0648-BB12-17A44E73E5CC}" srcOrd="0" destOrd="0" presId="urn:microsoft.com/office/officeart/2005/8/layout/hierarchy1"/>
    <dgm:cxn modelId="{5AE2CFA1-5424-6846-B0EA-62C4B66282B9}" type="presParOf" srcId="{C4FB0208-0447-7C4E-AD93-02E49D67C2BC}" destId="{15328656-0EEC-0744-80DB-CEA38C4D3742}" srcOrd="1" destOrd="0" presId="urn:microsoft.com/office/officeart/2005/8/layout/hierarchy1"/>
    <dgm:cxn modelId="{CF9885AC-1DEC-9542-9F30-43BA408C8084}" type="presParOf" srcId="{15328656-0EEC-0744-80DB-CEA38C4D3742}" destId="{50267BAE-BA2C-1540-8725-7CAD1980D3D4}" srcOrd="0" destOrd="0" presId="urn:microsoft.com/office/officeart/2005/8/layout/hierarchy1"/>
    <dgm:cxn modelId="{58C0C52A-4FC1-F749-9E50-022E81A9AEF2}" type="presParOf" srcId="{50267BAE-BA2C-1540-8725-7CAD1980D3D4}" destId="{AEF59FDD-0B30-0F4B-9167-BEB154D96B81}" srcOrd="0" destOrd="0" presId="urn:microsoft.com/office/officeart/2005/8/layout/hierarchy1"/>
    <dgm:cxn modelId="{90ADE6AA-205B-F749-964B-44CFC8C4C68F}" type="presParOf" srcId="{50267BAE-BA2C-1540-8725-7CAD1980D3D4}" destId="{48AD41E0-175D-0144-A1D5-C5BC32ABE0F1}" srcOrd="1" destOrd="0" presId="urn:microsoft.com/office/officeart/2005/8/layout/hierarchy1"/>
    <dgm:cxn modelId="{0A4EB788-35FD-354B-A095-83954751775A}" type="presParOf" srcId="{15328656-0EEC-0744-80DB-CEA38C4D3742}" destId="{41B783D5-375F-D04D-B030-015D74F8C5F4}" srcOrd="1" destOrd="0" presId="urn:microsoft.com/office/officeart/2005/8/layout/hierarchy1"/>
    <dgm:cxn modelId="{1D27B237-002E-B54A-8325-83E5E9E63910}" type="presParOf" srcId="{C4FB0208-0447-7C4E-AD93-02E49D67C2BC}" destId="{6E2CF751-B091-A246-B97E-C98206C2A10C}" srcOrd="2" destOrd="0" presId="urn:microsoft.com/office/officeart/2005/8/layout/hierarchy1"/>
    <dgm:cxn modelId="{AAC65CA4-0AE8-A84B-84A7-ED2B64F91228}" type="presParOf" srcId="{C4FB0208-0447-7C4E-AD93-02E49D67C2BC}" destId="{118F7495-7512-3241-8CA0-AF5F4E383420}" srcOrd="3" destOrd="0" presId="urn:microsoft.com/office/officeart/2005/8/layout/hierarchy1"/>
    <dgm:cxn modelId="{55E343D6-2FE9-924C-BD23-4A1E0F4B7C15}" type="presParOf" srcId="{118F7495-7512-3241-8CA0-AF5F4E383420}" destId="{6485B554-1495-814E-AF6E-FEC4B82B7609}" srcOrd="0" destOrd="0" presId="urn:microsoft.com/office/officeart/2005/8/layout/hierarchy1"/>
    <dgm:cxn modelId="{CD65BC5B-D5BC-A649-9B73-CEFFD4153F9F}" type="presParOf" srcId="{6485B554-1495-814E-AF6E-FEC4B82B7609}" destId="{DEA25BBB-6F16-5D4A-A94A-F7775E0D0B6D}" srcOrd="0" destOrd="0" presId="urn:microsoft.com/office/officeart/2005/8/layout/hierarchy1"/>
    <dgm:cxn modelId="{8263FCC6-36F8-F143-848A-24989B037D6F}" type="presParOf" srcId="{6485B554-1495-814E-AF6E-FEC4B82B7609}" destId="{89A44F4D-194B-504E-AF4B-ACC89DE175DA}" srcOrd="1" destOrd="0" presId="urn:microsoft.com/office/officeart/2005/8/layout/hierarchy1"/>
    <dgm:cxn modelId="{41DBDD7B-8C9C-7140-8137-D27E1DC4E1CA}" type="presParOf" srcId="{118F7495-7512-3241-8CA0-AF5F4E383420}" destId="{A5DE3DA8-A350-1B43-A6AE-A67823B11C9E}" srcOrd="1" destOrd="0" presId="urn:microsoft.com/office/officeart/2005/8/layout/hierarchy1"/>
    <dgm:cxn modelId="{8C3CBF27-B820-EA4E-9AAB-819ABCE5E683}" type="presParOf" srcId="{A5DE3DA8-A350-1B43-A6AE-A67823B11C9E}" destId="{7991CC7A-2F5C-DA47-BD17-9616C4ECD65E}" srcOrd="0" destOrd="0" presId="urn:microsoft.com/office/officeart/2005/8/layout/hierarchy1"/>
    <dgm:cxn modelId="{495CFE08-4C92-104C-B852-F52FFCE4F781}" type="presParOf" srcId="{A5DE3DA8-A350-1B43-A6AE-A67823B11C9E}" destId="{D8D87370-D29D-4E4B-B046-62A570EDB340}" srcOrd="1" destOrd="0" presId="urn:microsoft.com/office/officeart/2005/8/layout/hierarchy1"/>
    <dgm:cxn modelId="{48DB2AAF-91EC-4144-9717-C0EA513EA968}" type="presParOf" srcId="{D8D87370-D29D-4E4B-B046-62A570EDB340}" destId="{2FF9CA34-659E-494C-94A2-01C71FEB4CFB}" srcOrd="0" destOrd="0" presId="urn:microsoft.com/office/officeart/2005/8/layout/hierarchy1"/>
    <dgm:cxn modelId="{2388B875-2C93-6041-9540-DF53C7BA78D1}" type="presParOf" srcId="{2FF9CA34-659E-494C-94A2-01C71FEB4CFB}" destId="{1B0332CF-BE85-2346-9916-CD1E0C201FCE}" srcOrd="0" destOrd="0" presId="urn:microsoft.com/office/officeart/2005/8/layout/hierarchy1"/>
    <dgm:cxn modelId="{545C5C5F-189D-8A4E-871F-60722710ADE1}" type="presParOf" srcId="{2FF9CA34-659E-494C-94A2-01C71FEB4CFB}" destId="{F2F25396-9AC8-A245-8284-CB59F7DF8AE2}" srcOrd="1" destOrd="0" presId="urn:microsoft.com/office/officeart/2005/8/layout/hierarchy1"/>
    <dgm:cxn modelId="{67897E70-091C-534F-845A-B19EE847BC7B}" type="presParOf" srcId="{D8D87370-D29D-4E4B-B046-62A570EDB340}" destId="{9B541DAF-D10F-9B4C-9CCE-AEB70588ED3F}" srcOrd="1" destOrd="0" presId="urn:microsoft.com/office/officeart/2005/8/layout/hierarchy1"/>
    <dgm:cxn modelId="{821840B5-0BBA-BC4C-A454-D413CCF957C3}" type="presParOf" srcId="{9B541DAF-D10F-9B4C-9CCE-AEB70588ED3F}" destId="{BCCDE008-9C25-2A4D-9295-C683011C4E71}" srcOrd="0" destOrd="0" presId="urn:microsoft.com/office/officeart/2005/8/layout/hierarchy1"/>
    <dgm:cxn modelId="{E3B4FA30-EBB8-864A-B7EF-70AD343489CE}" type="presParOf" srcId="{9B541DAF-D10F-9B4C-9CCE-AEB70588ED3F}" destId="{1B077A0C-9001-EC41-97CC-976CFBBC6173}" srcOrd="1" destOrd="0" presId="urn:microsoft.com/office/officeart/2005/8/layout/hierarchy1"/>
    <dgm:cxn modelId="{268CAD48-C0B8-4747-A914-B059C14712C7}" type="presParOf" srcId="{1B077A0C-9001-EC41-97CC-976CFBBC6173}" destId="{EF0D334A-68FA-1945-986F-18BE29BBD2BB}" srcOrd="0" destOrd="0" presId="urn:microsoft.com/office/officeart/2005/8/layout/hierarchy1"/>
    <dgm:cxn modelId="{96CDD2F4-928E-A04C-A3BA-79321BF683C6}" type="presParOf" srcId="{EF0D334A-68FA-1945-986F-18BE29BBD2BB}" destId="{D31533CA-62FA-294A-9764-5C9DA39F9F6B}" srcOrd="0" destOrd="0" presId="urn:microsoft.com/office/officeart/2005/8/layout/hierarchy1"/>
    <dgm:cxn modelId="{310E6914-A2E1-AB4B-A47F-BFA24EE45807}" type="presParOf" srcId="{EF0D334A-68FA-1945-986F-18BE29BBD2BB}" destId="{26974792-32B1-1241-8245-5DF8D8C93365}" srcOrd="1" destOrd="0" presId="urn:microsoft.com/office/officeart/2005/8/layout/hierarchy1"/>
    <dgm:cxn modelId="{08914F40-09F4-7641-86B5-BF1D4FB9648C}" type="presParOf" srcId="{1B077A0C-9001-EC41-97CC-976CFBBC6173}" destId="{62C4D63F-C085-584C-B486-E144865A17E3}" srcOrd="1" destOrd="0" presId="urn:microsoft.com/office/officeart/2005/8/layout/hierarchy1"/>
    <dgm:cxn modelId="{6623F15B-35B5-4543-A96B-9A2F26347E7A}" type="presParOf" srcId="{62C4D63F-C085-584C-B486-E144865A17E3}" destId="{A3643A3A-D796-3A41-992A-5244CCE11D05}" srcOrd="0" destOrd="0" presId="urn:microsoft.com/office/officeart/2005/8/layout/hierarchy1"/>
    <dgm:cxn modelId="{9F6BE4E4-6756-1345-8AF5-5A829124DCA4}" type="presParOf" srcId="{62C4D63F-C085-584C-B486-E144865A17E3}" destId="{623537AD-F409-B046-8E89-040267022F8F}" srcOrd="1" destOrd="0" presId="urn:microsoft.com/office/officeart/2005/8/layout/hierarchy1"/>
    <dgm:cxn modelId="{A0C77255-69D7-0D46-9BF2-3200988F3515}" type="presParOf" srcId="{623537AD-F409-B046-8E89-040267022F8F}" destId="{25786DD2-46A7-5840-ABCC-D80502466784}" srcOrd="0" destOrd="0" presId="urn:microsoft.com/office/officeart/2005/8/layout/hierarchy1"/>
    <dgm:cxn modelId="{F3DCFD44-F82E-C047-AB8A-88C147DA70A4}" type="presParOf" srcId="{25786DD2-46A7-5840-ABCC-D80502466784}" destId="{A99DC625-62FF-7F40-88EF-CD86156912C5}" srcOrd="0" destOrd="0" presId="urn:microsoft.com/office/officeart/2005/8/layout/hierarchy1"/>
    <dgm:cxn modelId="{C18B6E57-35CA-BD44-97E7-896DED931778}" type="presParOf" srcId="{25786DD2-46A7-5840-ABCC-D80502466784}" destId="{ACE7EC75-09EB-EE4B-A0E4-4744F806482B}" srcOrd="1" destOrd="0" presId="urn:microsoft.com/office/officeart/2005/8/layout/hierarchy1"/>
    <dgm:cxn modelId="{54460D87-9FB8-A84E-B048-45C9C7DCCAE9}" type="presParOf" srcId="{623537AD-F409-B046-8E89-040267022F8F}" destId="{69077291-9A6E-FB44-9AD4-07103D6199D6}" srcOrd="1" destOrd="0" presId="urn:microsoft.com/office/officeart/2005/8/layout/hierarchy1"/>
    <dgm:cxn modelId="{D50F572F-F409-8147-800A-140193BD4D47}" type="presParOf" srcId="{62C4D63F-C085-584C-B486-E144865A17E3}" destId="{AF2FC627-0EBD-5244-A2FF-04DBB677E304}" srcOrd="2" destOrd="0" presId="urn:microsoft.com/office/officeart/2005/8/layout/hierarchy1"/>
    <dgm:cxn modelId="{2D6BBF88-8015-8949-8950-01F0B99CBD3B}" type="presParOf" srcId="{62C4D63F-C085-584C-B486-E144865A17E3}" destId="{3BFECF3B-80B6-3D48-80A8-0B1CA522507C}" srcOrd="3" destOrd="0" presId="urn:microsoft.com/office/officeart/2005/8/layout/hierarchy1"/>
    <dgm:cxn modelId="{F0004C0E-7EB5-B840-8B7C-96A3F09FD7C5}" type="presParOf" srcId="{3BFECF3B-80B6-3D48-80A8-0B1CA522507C}" destId="{804F74F4-3CA6-3446-85C0-9D42641580C3}" srcOrd="0" destOrd="0" presId="urn:microsoft.com/office/officeart/2005/8/layout/hierarchy1"/>
    <dgm:cxn modelId="{A912DA32-2E45-C441-9CAD-1B82C541AECC}" type="presParOf" srcId="{804F74F4-3CA6-3446-85C0-9D42641580C3}" destId="{AAD0EFFE-AF14-1545-B24F-09BF899994E1}" srcOrd="0" destOrd="0" presId="urn:microsoft.com/office/officeart/2005/8/layout/hierarchy1"/>
    <dgm:cxn modelId="{4D8B9BEC-1932-9843-B7C7-CB9D77D57F2F}" type="presParOf" srcId="{804F74F4-3CA6-3446-85C0-9D42641580C3}" destId="{A8334992-2689-CC4C-9AF3-ECE07BFC56A1}" srcOrd="1" destOrd="0" presId="urn:microsoft.com/office/officeart/2005/8/layout/hierarchy1"/>
    <dgm:cxn modelId="{8AC89F9A-8983-1C43-AB4C-CE317CB7286E}" type="presParOf" srcId="{3BFECF3B-80B6-3D48-80A8-0B1CA522507C}" destId="{00159779-A7C0-2C4A-B5FB-BD84BD38E000}" srcOrd="1" destOrd="0" presId="urn:microsoft.com/office/officeart/2005/8/layout/hierarchy1"/>
    <dgm:cxn modelId="{41A1D202-50F7-2549-8815-889A42331B67}" type="presParOf" srcId="{00159779-A7C0-2C4A-B5FB-BD84BD38E000}" destId="{3C364443-C2CB-BA45-856B-91FDA1D8567D}" srcOrd="0" destOrd="0" presId="urn:microsoft.com/office/officeart/2005/8/layout/hierarchy1"/>
    <dgm:cxn modelId="{267C8C1D-0A74-7049-A7DE-A18D4207BA08}" type="presParOf" srcId="{00159779-A7C0-2C4A-B5FB-BD84BD38E000}" destId="{27878D7F-F269-8540-9B36-1B58EB3642CB}" srcOrd="1" destOrd="0" presId="urn:microsoft.com/office/officeart/2005/8/layout/hierarchy1"/>
    <dgm:cxn modelId="{03F17506-2952-E140-80BE-B368E70BB9FC}" type="presParOf" srcId="{27878D7F-F269-8540-9B36-1B58EB3642CB}" destId="{E095AD0B-9DF4-D94C-819B-76271143FA1C}" srcOrd="0" destOrd="0" presId="urn:microsoft.com/office/officeart/2005/8/layout/hierarchy1"/>
    <dgm:cxn modelId="{A230F3A9-57E6-B24E-972A-8F79C2F7B6A4}" type="presParOf" srcId="{E095AD0B-9DF4-D94C-819B-76271143FA1C}" destId="{5094D61A-B1EB-A14A-BA1F-6EF5D3CF784F}" srcOrd="0" destOrd="0" presId="urn:microsoft.com/office/officeart/2005/8/layout/hierarchy1"/>
    <dgm:cxn modelId="{72C365E1-AFF1-D746-8571-05D7F939FA6A}" type="presParOf" srcId="{E095AD0B-9DF4-D94C-819B-76271143FA1C}" destId="{EA132F88-4365-5644-AB6F-7042F5C741E8}" srcOrd="1" destOrd="0" presId="urn:microsoft.com/office/officeart/2005/8/layout/hierarchy1"/>
    <dgm:cxn modelId="{98775E70-545A-BA4E-9F68-167F4F84B23F}" type="presParOf" srcId="{27878D7F-F269-8540-9B36-1B58EB3642CB}" destId="{0F65D71B-AF32-744F-AA87-BE6D76A3C129}" srcOrd="1" destOrd="0" presId="urn:microsoft.com/office/officeart/2005/8/layout/hierarchy1"/>
    <dgm:cxn modelId="{613D4A87-3458-E545-B40B-AA23F182F14C}" type="presParOf" srcId="{00159779-A7C0-2C4A-B5FB-BD84BD38E000}" destId="{2646655C-0C96-1E42-91E9-27664AA6094A}" srcOrd="2" destOrd="0" presId="urn:microsoft.com/office/officeart/2005/8/layout/hierarchy1"/>
    <dgm:cxn modelId="{818A6E27-5B63-4B4F-849A-3A5F9EEA9266}" type="presParOf" srcId="{00159779-A7C0-2C4A-B5FB-BD84BD38E000}" destId="{838B5F19-38A1-F847-8256-6CBBCA20226C}" srcOrd="3" destOrd="0" presId="urn:microsoft.com/office/officeart/2005/8/layout/hierarchy1"/>
    <dgm:cxn modelId="{59EE1D6D-8656-9F45-AF70-4744C70AE7A7}" type="presParOf" srcId="{838B5F19-38A1-F847-8256-6CBBCA20226C}" destId="{749863DA-F870-F042-9BEE-8D4DA61F46A5}" srcOrd="0" destOrd="0" presId="urn:microsoft.com/office/officeart/2005/8/layout/hierarchy1"/>
    <dgm:cxn modelId="{CB49C8B3-82C1-2043-81E1-660A310A5C4A}" type="presParOf" srcId="{749863DA-F870-F042-9BEE-8D4DA61F46A5}" destId="{949989B3-167F-024C-97F3-AD778B63B604}" srcOrd="0" destOrd="0" presId="urn:microsoft.com/office/officeart/2005/8/layout/hierarchy1"/>
    <dgm:cxn modelId="{7E1306E0-1C16-2A42-81AF-77E3859F4725}" type="presParOf" srcId="{749863DA-F870-F042-9BEE-8D4DA61F46A5}" destId="{0D03C615-75EC-484D-A59F-54F3DF19A6C2}" srcOrd="1" destOrd="0" presId="urn:microsoft.com/office/officeart/2005/8/layout/hierarchy1"/>
    <dgm:cxn modelId="{CDF181F6-116A-2F4D-ABCC-5D70DBB2BA9E}" type="presParOf" srcId="{838B5F19-38A1-F847-8256-6CBBCA20226C}" destId="{971FB2F3-87F3-2D49-AAAE-E492523EA582}" srcOrd="1" destOrd="0" presId="urn:microsoft.com/office/officeart/2005/8/layout/hierarchy1"/>
    <dgm:cxn modelId="{1D9E656D-F033-4247-B295-386B55791E0A}" type="presParOf" srcId="{971FB2F3-87F3-2D49-AAAE-E492523EA582}" destId="{1D021D15-3D5A-AF4E-9480-DED38DA7ADF6}" srcOrd="0" destOrd="0" presId="urn:microsoft.com/office/officeart/2005/8/layout/hierarchy1"/>
    <dgm:cxn modelId="{32647953-0AE8-1242-BC1D-D615B89CFF6C}" type="presParOf" srcId="{971FB2F3-87F3-2D49-AAAE-E492523EA582}" destId="{2FC14011-4A41-2C41-B9B3-CD9CCCBDA130}" srcOrd="1" destOrd="0" presId="urn:microsoft.com/office/officeart/2005/8/layout/hierarchy1"/>
    <dgm:cxn modelId="{C9344A94-8958-994C-BBD2-AE0ED0F708BA}" type="presParOf" srcId="{2FC14011-4A41-2C41-B9B3-CD9CCCBDA130}" destId="{CCEE68DF-C881-A74C-8862-10119A1AF3F3}" srcOrd="0" destOrd="0" presId="urn:microsoft.com/office/officeart/2005/8/layout/hierarchy1"/>
    <dgm:cxn modelId="{B4CB4F28-E218-AE46-ABA8-DDB4ED1C4CBB}" type="presParOf" srcId="{CCEE68DF-C881-A74C-8862-10119A1AF3F3}" destId="{3A9C68F2-D39B-DC4C-A129-14337C834B80}" srcOrd="0" destOrd="0" presId="urn:microsoft.com/office/officeart/2005/8/layout/hierarchy1"/>
    <dgm:cxn modelId="{F141C03E-F1B2-CE46-B51A-70FB23A74FC6}" type="presParOf" srcId="{CCEE68DF-C881-A74C-8862-10119A1AF3F3}" destId="{E9E3E875-1184-C545-992A-90013F6C72F9}" srcOrd="1" destOrd="0" presId="urn:microsoft.com/office/officeart/2005/8/layout/hierarchy1"/>
    <dgm:cxn modelId="{6BCF6123-A183-1548-9159-BA62C679919C}" type="presParOf" srcId="{2FC14011-4A41-2C41-B9B3-CD9CCCBDA130}" destId="{03D2B20E-78FE-424A-A861-3C1C2E78E20C}" srcOrd="1" destOrd="0" presId="urn:microsoft.com/office/officeart/2005/8/layout/hierarchy1"/>
    <dgm:cxn modelId="{A18481F4-2617-C948-98A5-4D0F72B55795}" type="presParOf" srcId="{971FB2F3-87F3-2D49-AAAE-E492523EA582}" destId="{A90F10AF-0DB6-4B4B-A04E-DB7994DDADAA}" srcOrd="2" destOrd="0" presId="urn:microsoft.com/office/officeart/2005/8/layout/hierarchy1"/>
    <dgm:cxn modelId="{E31FD0F2-C404-3241-B62A-FB5C342A1200}" type="presParOf" srcId="{971FB2F3-87F3-2D49-AAAE-E492523EA582}" destId="{FC3BB876-9BAD-5144-A323-8450E411F878}" srcOrd="3" destOrd="0" presId="urn:microsoft.com/office/officeart/2005/8/layout/hierarchy1"/>
    <dgm:cxn modelId="{EC448106-4C90-684D-9637-383AB7E59FC6}" type="presParOf" srcId="{FC3BB876-9BAD-5144-A323-8450E411F878}" destId="{B9939DC1-18E0-A944-9FEC-F1412B0990CF}" srcOrd="0" destOrd="0" presId="urn:microsoft.com/office/officeart/2005/8/layout/hierarchy1"/>
    <dgm:cxn modelId="{5FD903CD-5BE6-894A-B397-91E5F9211462}" type="presParOf" srcId="{B9939DC1-18E0-A944-9FEC-F1412B0990CF}" destId="{83231D95-87E5-5C47-A3BC-F7695680C15B}" srcOrd="0" destOrd="0" presId="urn:microsoft.com/office/officeart/2005/8/layout/hierarchy1"/>
    <dgm:cxn modelId="{DB8AB986-B8F3-904E-A015-FC737D31A5FA}" type="presParOf" srcId="{B9939DC1-18E0-A944-9FEC-F1412B0990CF}" destId="{4B13B1C9-58F1-424A-984B-9251CA7D3463}" srcOrd="1" destOrd="0" presId="urn:microsoft.com/office/officeart/2005/8/layout/hierarchy1"/>
    <dgm:cxn modelId="{4631908E-DBFE-B247-ABEE-E3B5DA130EB6}" type="presParOf" srcId="{FC3BB876-9BAD-5144-A323-8450E411F878}" destId="{A4F0BD6B-1415-C640-89AE-FD1CCD7707CD}" srcOrd="1" destOrd="0" presId="urn:microsoft.com/office/officeart/2005/8/layout/hierarchy1"/>
    <dgm:cxn modelId="{94615973-1B02-494E-8FE7-27A9A3847FCE}" type="presParOf" srcId="{9B541DAF-D10F-9B4C-9CCE-AEB70588ED3F}" destId="{27699FA1-DDB0-664D-9BF7-154A8DEEF8B2}" srcOrd="2" destOrd="0" presId="urn:microsoft.com/office/officeart/2005/8/layout/hierarchy1"/>
    <dgm:cxn modelId="{47F8324A-BD93-0543-97DF-3E520153E7E3}" type="presParOf" srcId="{9B541DAF-D10F-9B4C-9CCE-AEB70588ED3F}" destId="{960CEF55-28E3-C44D-904C-4D0A0AD36AB6}" srcOrd="3" destOrd="0" presId="urn:microsoft.com/office/officeart/2005/8/layout/hierarchy1"/>
    <dgm:cxn modelId="{C3A8C369-9141-8648-8AA2-C9172E60936A}" type="presParOf" srcId="{960CEF55-28E3-C44D-904C-4D0A0AD36AB6}" destId="{E55FA77C-C437-B94A-8930-71B6B7633B93}" srcOrd="0" destOrd="0" presId="urn:microsoft.com/office/officeart/2005/8/layout/hierarchy1"/>
    <dgm:cxn modelId="{F5B11760-D494-D549-A062-18B0C147B7F7}" type="presParOf" srcId="{E55FA77C-C437-B94A-8930-71B6B7633B93}" destId="{0CD1BDE0-B04E-3645-B226-332077C7085B}" srcOrd="0" destOrd="0" presId="urn:microsoft.com/office/officeart/2005/8/layout/hierarchy1"/>
    <dgm:cxn modelId="{2CC609C2-E3AF-7048-B147-946CF93B8B74}" type="presParOf" srcId="{E55FA77C-C437-B94A-8930-71B6B7633B93}" destId="{B0C5D81E-A395-A243-BD1D-23664F15FF7B}" srcOrd="1" destOrd="0" presId="urn:microsoft.com/office/officeart/2005/8/layout/hierarchy1"/>
    <dgm:cxn modelId="{165405B3-276D-9F48-A206-089146C03005}" type="presParOf" srcId="{960CEF55-28E3-C44D-904C-4D0A0AD36AB6}" destId="{9C82BF10-C53B-804B-AF1A-AEF0E8B90CA2}" srcOrd="1" destOrd="0" presId="urn:microsoft.com/office/officeart/2005/8/layout/hierarchy1"/>
    <dgm:cxn modelId="{207164B0-E4D3-A847-8374-40FCBBA701B2}" type="presParOf" srcId="{A5DE3DA8-A350-1B43-A6AE-A67823B11C9E}" destId="{BE70CE71-8407-E445-AD10-17DCBA8AC1B8}" srcOrd="2" destOrd="0" presId="urn:microsoft.com/office/officeart/2005/8/layout/hierarchy1"/>
    <dgm:cxn modelId="{53DD52C0-19C0-DA40-926B-91AC506B926B}" type="presParOf" srcId="{A5DE3DA8-A350-1B43-A6AE-A67823B11C9E}" destId="{B5896932-CFC2-E940-9D09-D786C3FC6A54}" srcOrd="3" destOrd="0" presId="urn:microsoft.com/office/officeart/2005/8/layout/hierarchy1"/>
    <dgm:cxn modelId="{F1532AA4-99AB-7D44-B307-8151AD722A8F}" type="presParOf" srcId="{B5896932-CFC2-E940-9D09-D786C3FC6A54}" destId="{A61C7EA6-9667-404A-A106-5C89B92003E8}" srcOrd="0" destOrd="0" presId="urn:microsoft.com/office/officeart/2005/8/layout/hierarchy1"/>
    <dgm:cxn modelId="{D0EB4752-B911-254B-B1C5-6746CE535175}" type="presParOf" srcId="{A61C7EA6-9667-404A-A106-5C89B92003E8}" destId="{AC4CF677-68F9-7240-AFD0-5B1E2F6D885D}" srcOrd="0" destOrd="0" presId="urn:microsoft.com/office/officeart/2005/8/layout/hierarchy1"/>
    <dgm:cxn modelId="{5E3BF378-ADEA-EC45-894A-E6AE595DA937}" type="presParOf" srcId="{A61C7EA6-9667-404A-A106-5C89B92003E8}" destId="{94102731-4CD9-B141-9691-AEA9AFCAEC59}" srcOrd="1" destOrd="0" presId="urn:microsoft.com/office/officeart/2005/8/layout/hierarchy1"/>
    <dgm:cxn modelId="{B39FDCE3-067D-AE4F-8F9C-3D230EF5E534}" type="presParOf" srcId="{B5896932-CFC2-E940-9D09-D786C3FC6A54}" destId="{B1DB1B33-9AB5-7E4F-96B1-1E965BF8F96A}" srcOrd="1" destOrd="0" presId="urn:microsoft.com/office/officeart/2005/8/layout/hierarchy1"/>
    <dgm:cxn modelId="{A1C6C2EB-15F7-D544-BDDF-7B6FD6E6BCE0}" type="presParOf" srcId="{C1040013-C88E-C841-94A8-A212A39AA4C1}" destId="{581CEA28-0213-1443-A32A-CAED5C659ED5}" srcOrd="2" destOrd="0" presId="urn:microsoft.com/office/officeart/2005/8/layout/hierarchy1"/>
    <dgm:cxn modelId="{1173F650-8676-4E48-995A-1502963CB297}" type="presParOf" srcId="{C1040013-C88E-C841-94A8-A212A39AA4C1}" destId="{BE95B55C-1DD1-E44D-AE5B-F584BBBDC8D9}" srcOrd="3" destOrd="0" presId="urn:microsoft.com/office/officeart/2005/8/layout/hierarchy1"/>
    <dgm:cxn modelId="{512E09D5-B28F-8843-93A7-6CBF46BE6540}" type="presParOf" srcId="{BE95B55C-1DD1-E44D-AE5B-F584BBBDC8D9}" destId="{DD37CD5C-D1D7-1B45-951E-017AF00B20EB}" srcOrd="0" destOrd="0" presId="urn:microsoft.com/office/officeart/2005/8/layout/hierarchy1"/>
    <dgm:cxn modelId="{45ED9517-5346-9144-9912-7685D481DCB4}" type="presParOf" srcId="{DD37CD5C-D1D7-1B45-951E-017AF00B20EB}" destId="{7E921E36-6579-144C-9B79-F13F46C85D06}" srcOrd="0" destOrd="0" presId="urn:microsoft.com/office/officeart/2005/8/layout/hierarchy1"/>
    <dgm:cxn modelId="{6A21E6EC-05E5-1149-8E35-8510E85FFDC1}" type="presParOf" srcId="{DD37CD5C-D1D7-1B45-951E-017AF00B20EB}" destId="{69944DEA-A312-AD4A-8E36-FB2B63973261}" srcOrd="1" destOrd="0" presId="urn:microsoft.com/office/officeart/2005/8/layout/hierarchy1"/>
    <dgm:cxn modelId="{50A63073-35B2-6A45-A618-6C6B450AAB63}" type="presParOf" srcId="{BE95B55C-1DD1-E44D-AE5B-F584BBBDC8D9}" destId="{18E2C438-2C95-6644-B258-8B8A1FB6001E}" srcOrd="1" destOrd="0" presId="urn:microsoft.com/office/officeart/2005/8/layout/hierarchy1"/>
    <dgm:cxn modelId="{A40CFAF5-ECB5-264F-9007-B5B63A7A9168}" type="presParOf" srcId="{18E2C438-2C95-6644-B258-8B8A1FB6001E}" destId="{039876CD-346A-C940-B23A-09E937C30B94}" srcOrd="0" destOrd="0" presId="urn:microsoft.com/office/officeart/2005/8/layout/hierarchy1"/>
    <dgm:cxn modelId="{C884BD52-DCA1-4A4A-94DF-019B653AC0BD}" type="presParOf" srcId="{18E2C438-2C95-6644-B258-8B8A1FB6001E}" destId="{1610E120-2C92-9E45-A91B-A1EE7D1E8A75}" srcOrd="1" destOrd="0" presId="urn:microsoft.com/office/officeart/2005/8/layout/hierarchy1"/>
    <dgm:cxn modelId="{A61282AD-6DB2-224E-91DA-7C9420FD9771}" type="presParOf" srcId="{1610E120-2C92-9E45-A91B-A1EE7D1E8A75}" destId="{0736D63A-6EED-1B47-A504-CA219C397890}" srcOrd="0" destOrd="0" presId="urn:microsoft.com/office/officeart/2005/8/layout/hierarchy1"/>
    <dgm:cxn modelId="{0EC7F55D-F9D3-F44F-BB04-6F128E9DB78D}" type="presParOf" srcId="{0736D63A-6EED-1B47-A504-CA219C397890}" destId="{DA0959D8-02A3-B641-BBF0-C59D7CBFC425}" srcOrd="0" destOrd="0" presId="urn:microsoft.com/office/officeart/2005/8/layout/hierarchy1"/>
    <dgm:cxn modelId="{9E01BEE2-1675-974A-BFB3-280A04DE2096}" type="presParOf" srcId="{0736D63A-6EED-1B47-A504-CA219C397890}" destId="{B285A206-A0F7-9C4B-9B0F-FCBC19C55CDC}" srcOrd="1" destOrd="0" presId="urn:microsoft.com/office/officeart/2005/8/layout/hierarchy1"/>
    <dgm:cxn modelId="{C780FF07-08D5-EC4D-B289-0D2D3ABC8ABC}" type="presParOf" srcId="{1610E120-2C92-9E45-A91B-A1EE7D1E8A75}" destId="{B67D0D02-B6AB-FD46-A8EB-6937F168127D}" srcOrd="1" destOrd="0" presId="urn:microsoft.com/office/officeart/2005/8/layout/hierarchy1"/>
    <dgm:cxn modelId="{E9834794-3827-944C-9450-E08CD12EEAE2}" type="presParOf" srcId="{B67D0D02-B6AB-FD46-A8EB-6937F168127D}" destId="{09F4F277-8C7B-8244-AD4D-8ADFFC29C0A5}" srcOrd="0" destOrd="0" presId="urn:microsoft.com/office/officeart/2005/8/layout/hierarchy1"/>
    <dgm:cxn modelId="{57E5B797-6FC3-A84B-953A-5247A6F0955B}" type="presParOf" srcId="{B67D0D02-B6AB-FD46-A8EB-6937F168127D}" destId="{0F5B3787-27F8-CA40-8E29-C8A8F6827549}" srcOrd="1" destOrd="0" presId="urn:microsoft.com/office/officeart/2005/8/layout/hierarchy1"/>
    <dgm:cxn modelId="{DFF39CBE-96F5-4D4E-9EA7-DCB0B298A8A0}" type="presParOf" srcId="{0F5B3787-27F8-CA40-8E29-C8A8F6827549}" destId="{13A0F70C-2706-634C-99F0-0AE093136493}" srcOrd="0" destOrd="0" presId="urn:microsoft.com/office/officeart/2005/8/layout/hierarchy1"/>
    <dgm:cxn modelId="{A2FE351D-701B-F445-8993-1D8B95D1AB36}" type="presParOf" srcId="{13A0F70C-2706-634C-99F0-0AE093136493}" destId="{B015E33F-F7AB-4247-A572-E5F57E5DF454}" srcOrd="0" destOrd="0" presId="urn:microsoft.com/office/officeart/2005/8/layout/hierarchy1"/>
    <dgm:cxn modelId="{3197B390-DA22-E745-B794-38C62228E63C}" type="presParOf" srcId="{13A0F70C-2706-634C-99F0-0AE093136493}" destId="{0CC8BE7F-C7C3-7F4D-BAE1-9C19020E5BB5}" srcOrd="1" destOrd="0" presId="urn:microsoft.com/office/officeart/2005/8/layout/hierarchy1"/>
    <dgm:cxn modelId="{C969AD54-7D61-9746-B542-FF79B2EC9ACA}" type="presParOf" srcId="{0F5B3787-27F8-CA40-8E29-C8A8F6827549}" destId="{43E9AAE1-91F9-D249-8AFC-5257D96CD7C5}" srcOrd="1" destOrd="0" presId="urn:microsoft.com/office/officeart/2005/8/layout/hierarchy1"/>
    <dgm:cxn modelId="{C8087456-34C9-AE40-86E2-76AED0FF610E}" type="presParOf" srcId="{43E9AAE1-91F9-D249-8AFC-5257D96CD7C5}" destId="{588A8A05-8E9F-8740-89EA-27667A5D141C}" srcOrd="0" destOrd="0" presId="urn:microsoft.com/office/officeart/2005/8/layout/hierarchy1"/>
    <dgm:cxn modelId="{23A9B3E7-0EB2-194B-9EE2-60FECA7E8704}" type="presParOf" srcId="{43E9AAE1-91F9-D249-8AFC-5257D96CD7C5}" destId="{E8F6949D-7134-D84A-8208-6C3A1D83CC56}" srcOrd="1" destOrd="0" presId="urn:microsoft.com/office/officeart/2005/8/layout/hierarchy1"/>
    <dgm:cxn modelId="{7E771FFE-E983-6944-B767-30D3F6D91044}" type="presParOf" srcId="{E8F6949D-7134-D84A-8208-6C3A1D83CC56}" destId="{654E1E1A-8E05-5D4A-82D9-FBC37A5FFEED}" srcOrd="0" destOrd="0" presId="urn:microsoft.com/office/officeart/2005/8/layout/hierarchy1"/>
    <dgm:cxn modelId="{EEB81CD9-05EA-304F-B46A-C2A7E622146F}" type="presParOf" srcId="{654E1E1A-8E05-5D4A-82D9-FBC37A5FFEED}" destId="{DA7BA857-489C-6649-B2E8-CE59A04C71C5}" srcOrd="0" destOrd="0" presId="urn:microsoft.com/office/officeart/2005/8/layout/hierarchy1"/>
    <dgm:cxn modelId="{83B504FE-0D45-804D-8BA5-CBA24EC5A148}" type="presParOf" srcId="{654E1E1A-8E05-5D4A-82D9-FBC37A5FFEED}" destId="{72657603-F6B5-9D45-AE08-9EB8ABE6BF54}" srcOrd="1" destOrd="0" presId="urn:microsoft.com/office/officeart/2005/8/layout/hierarchy1"/>
    <dgm:cxn modelId="{B9AAB7F4-F606-1643-B2AB-453D73648AD2}" type="presParOf" srcId="{E8F6949D-7134-D84A-8208-6C3A1D83CC56}" destId="{D6C8B42D-0C91-D64B-B1A1-0FA0DD5CC7A4}" srcOrd="1" destOrd="0" presId="urn:microsoft.com/office/officeart/2005/8/layout/hierarchy1"/>
    <dgm:cxn modelId="{8620D3AD-5E15-9A48-BE72-F8CBE19FFC1F}" type="presParOf" srcId="{43E9AAE1-91F9-D249-8AFC-5257D96CD7C5}" destId="{C26571B6-EC89-2C4D-A100-3E5176C720C5}" srcOrd="2" destOrd="0" presId="urn:microsoft.com/office/officeart/2005/8/layout/hierarchy1"/>
    <dgm:cxn modelId="{B2EEA888-6B39-EC42-8AAB-178296322A53}" type="presParOf" srcId="{43E9AAE1-91F9-D249-8AFC-5257D96CD7C5}" destId="{E186228B-2783-5547-91FE-9159B3365CF9}" srcOrd="3" destOrd="0" presId="urn:microsoft.com/office/officeart/2005/8/layout/hierarchy1"/>
    <dgm:cxn modelId="{506EB3A5-3C59-7C4D-9A24-5C34248C0485}" type="presParOf" srcId="{E186228B-2783-5547-91FE-9159B3365CF9}" destId="{648F45B5-5E50-0740-9369-C71A70118FA9}" srcOrd="0" destOrd="0" presId="urn:microsoft.com/office/officeart/2005/8/layout/hierarchy1"/>
    <dgm:cxn modelId="{E6D26C55-0007-D74B-B437-1C1012A6EE91}" type="presParOf" srcId="{648F45B5-5E50-0740-9369-C71A70118FA9}" destId="{9845EAB7-8772-6B40-A928-7387A71210DF}" srcOrd="0" destOrd="0" presId="urn:microsoft.com/office/officeart/2005/8/layout/hierarchy1"/>
    <dgm:cxn modelId="{1DB88869-540F-D647-A530-2B8E900B3614}" type="presParOf" srcId="{648F45B5-5E50-0740-9369-C71A70118FA9}" destId="{7317A8C1-83D7-7247-8801-C6DF84EAD6B5}" srcOrd="1" destOrd="0" presId="urn:microsoft.com/office/officeart/2005/8/layout/hierarchy1"/>
    <dgm:cxn modelId="{C95C089C-E5D0-744B-AF61-F654E44D7251}" type="presParOf" srcId="{E186228B-2783-5547-91FE-9159B3365CF9}" destId="{E19F0A08-C7D6-8748-B47A-8BE94A6A7532}" srcOrd="1" destOrd="0" presId="urn:microsoft.com/office/officeart/2005/8/layout/hierarchy1"/>
    <dgm:cxn modelId="{EA33DE5C-7924-6545-9A2E-49498DB762B4}" type="presParOf" srcId="{B67D0D02-B6AB-FD46-A8EB-6937F168127D}" destId="{3A60B4FE-3809-374D-9F2E-C9CFAFE58306}" srcOrd="2" destOrd="0" presId="urn:microsoft.com/office/officeart/2005/8/layout/hierarchy1"/>
    <dgm:cxn modelId="{4A4A08DE-E83C-5D4A-9EB5-2E058EE60603}" type="presParOf" srcId="{B67D0D02-B6AB-FD46-A8EB-6937F168127D}" destId="{A01F4512-BE88-3F41-BF28-A41A65B804CD}" srcOrd="3" destOrd="0" presId="urn:microsoft.com/office/officeart/2005/8/layout/hierarchy1"/>
    <dgm:cxn modelId="{8CFAFB59-B46C-CE4B-8833-3E6850B4CA79}" type="presParOf" srcId="{A01F4512-BE88-3F41-BF28-A41A65B804CD}" destId="{2E0884EE-57ED-0442-9065-1F7BF1211F53}" srcOrd="0" destOrd="0" presId="urn:microsoft.com/office/officeart/2005/8/layout/hierarchy1"/>
    <dgm:cxn modelId="{EA390B7A-BD82-0747-B995-53AE98FD3265}" type="presParOf" srcId="{2E0884EE-57ED-0442-9065-1F7BF1211F53}" destId="{F47B415B-A478-5542-8B49-DE4CFE378AFE}" srcOrd="0" destOrd="0" presId="urn:microsoft.com/office/officeart/2005/8/layout/hierarchy1"/>
    <dgm:cxn modelId="{63D599CB-24B6-424D-A44E-6C06768293ED}" type="presParOf" srcId="{2E0884EE-57ED-0442-9065-1F7BF1211F53}" destId="{FE9CACB3-421F-074A-8B27-A3467766D5AE}" srcOrd="1" destOrd="0" presId="urn:microsoft.com/office/officeart/2005/8/layout/hierarchy1"/>
    <dgm:cxn modelId="{86B0ECE5-858D-6E49-B59C-2407E368BF38}" type="presParOf" srcId="{A01F4512-BE88-3F41-BF28-A41A65B804CD}" destId="{F22904D4-1B3E-4740-80CA-39D9EDD6CAE9}" srcOrd="1" destOrd="0" presId="urn:microsoft.com/office/officeart/2005/8/layout/hierarchy1"/>
    <dgm:cxn modelId="{A6A3DE07-08C4-8B47-B99A-8F8B8B089DBD}" type="presParOf" srcId="{18E2C438-2C95-6644-B258-8B8A1FB6001E}" destId="{AFD16AF1-9EBB-9B46-B451-738F0AEF40E5}" srcOrd="2" destOrd="0" presId="urn:microsoft.com/office/officeart/2005/8/layout/hierarchy1"/>
    <dgm:cxn modelId="{7C067182-6314-F94E-877A-CC5C29B4FE14}" type="presParOf" srcId="{18E2C438-2C95-6644-B258-8B8A1FB6001E}" destId="{7E846AE2-1FD8-4045-8530-70B39C11295B}" srcOrd="3" destOrd="0" presId="urn:microsoft.com/office/officeart/2005/8/layout/hierarchy1"/>
    <dgm:cxn modelId="{72CC4942-51A7-4C48-8848-661F5995D94D}" type="presParOf" srcId="{7E846AE2-1FD8-4045-8530-70B39C11295B}" destId="{24B39EA5-0E25-6249-BD98-D8DAB0706288}" srcOrd="0" destOrd="0" presId="urn:microsoft.com/office/officeart/2005/8/layout/hierarchy1"/>
    <dgm:cxn modelId="{EFFAC04F-43F6-6040-B4AD-0EAC46ECD8D4}" type="presParOf" srcId="{24B39EA5-0E25-6249-BD98-D8DAB0706288}" destId="{9BA69B0E-C855-9446-A6FE-DF81A1AF4A91}" srcOrd="0" destOrd="0" presId="urn:microsoft.com/office/officeart/2005/8/layout/hierarchy1"/>
    <dgm:cxn modelId="{4F1B7833-51DC-B94E-B3CC-C219175FCB03}" type="presParOf" srcId="{24B39EA5-0E25-6249-BD98-D8DAB0706288}" destId="{8D8BCA22-C410-704F-8734-C2D5BE669A64}" srcOrd="1" destOrd="0" presId="urn:microsoft.com/office/officeart/2005/8/layout/hierarchy1"/>
    <dgm:cxn modelId="{67209D4A-4DEE-8245-AF1A-653619025241}" type="presParOf" srcId="{7E846AE2-1FD8-4045-8530-70B39C11295B}" destId="{8CD1C83B-74B0-6A4A-9B91-B236133E8D27}" srcOrd="1" destOrd="0" presId="urn:microsoft.com/office/officeart/2005/8/layout/hierarchy1"/>
    <dgm:cxn modelId="{011A4DB6-E7F1-A84F-BB27-7CBE76F04504}" type="presParOf" srcId="{8CD1C83B-74B0-6A4A-9B91-B236133E8D27}" destId="{CF2E4C13-4EDF-D646-AFB5-4E8CFAC2849A}" srcOrd="0" destOrd="0" presId="urn:microsoft.com/office/officeart/2005/8/layout/hierarchy1"/>
    <dgm:cxn modelId="{A6157838-69BF-984E-BB58-66065842594E}" type="presParOf" srcId="{8CD1C83B-74B0-6A4A-9B91-B236133E8D27}" destId="{B525EE70-DFA2-F64C-9BE4-F616E0677569}" srcOrd="1" destOrd="0" presId="urn:microsoft.com/office/officeart/2005/8/layout/hierarchy1"/>
    <dgm:cxn modelId="{82FC1999-3237-034C-ACE9-DCC199B16A3B}" type="presParOf" srcId="{B525EE70-DFA2-F64C-9BE4-F616E0677569}" destId="{322C329E-704A-7048-A559-D3BFA2BF485C}" srcOrd="0" destOrd="0" presId="urn:microsoft.com/office/officeart/2005/8/layout/hierarchy1"/>
    <dgm:cxn modelId="{DFBDA588-A2C1-994D-A6B5-052A2FD6A631}" type="presParOf" srcId="{322C329E-704A-7048-A559-D3BFA2BF485C}" destId="{6B80523B-1DAC-A548-B837-FD2FF53CD9DE}" srcOrd="0" destOrd="0" presId="urn:microsoft.com/office/officeart/2005/8/layout/hierarchy1"/>
    <dgm:cxn modelId="{DF739B61-F0E7-E044-9B91-E3643EEA87A6}" type="presParOf" srcId="{322C329E-704A-7048-A559-D3BFA2BF485C}" destId="{01A4FE65-0E88-F245-8324-90019055A057}" srcOrd="1" destOrd="0" presId="urn:microsoft.com/office/officeart/2005/8/layout/hierarchy1"/>
    <dgm:cxn modelId="{9BD30A56-3097-544D-A3C8-2AAE4F3C0E48}" type="presParOf" srcId="{B525EE70-DFA2-F64C-9BE4-F616E0677569}" destId="{A2F13016-74CE-E346-8FA4-983D5FB93B09}" srcOrd="1" destOrd="0" presId="urn:microsoft.com/office/officeart/2005/8/layout/hierarchy1"/>
    <dgm:cxn modelId="{F416FD8A-48AC-0144-B032-08D0DCDF6E4C}" type="presParOf" srcId="{A2F13016-74CE-E346-8FA4-983D5FB93B09}" destId="{F97A85EF-5EAB-EB46-87D6-308D39645915}" srcOrd="0" destOrd="0" presId="urn:microsoft.com/office/officeart/2005/8/layout/hierarchy1"/>
    <dgm:cxn modelId="{57BDB811-F383-8F49-9FF5-A15F520E4ACC}" type="presParOf" srcId="{A2F13016-74CE-E346-8FA4-983D5FB93B09}" destId="{396059ED-0C6B-8D41-AFBC-3BEA626B21C1}" srcOrd="1" destOrd="0" presId="urn:microsoft.com/office/officeart/2005/8/layout/hierarchy1"/>
    <dgm:cxn modelId="{3104698C-59C5-CF46-92F2-0D57670E118D}" type="presParOf" srcId="{396059ED-0C6B-8D41-AFBC-3BEA626B21C1}" destId="{1FAF77EB-70F8-5043-A914-DF3B18636D6A}" srcOrd="0" destOrd="0" presId="urn:microsoft.com/office/officeart/2005/8/layout/hierarchy1"/>
    <dgm:cxn modelId="{42D50B48-466B-CA41-96A4-BFAED8DE59FE}" type="presParOf" srcId="{1FAF77EB-70F8-5043-A914-DF3B18636D6A}" destId="{1FBF18A9-8811-FF4B-B9EA-6EE56D77C186}" srcOrd="0" destOrd="0" presId="urn:microsoft.com/office/officeart/2005/8/layout/hierarchy1"/>
    <dgm:cxn modelId="{FAB0AA76-9E74-3045-91FA-2ACD81AA2B53}" type="presParOf" srcId="{1FAF77EB-70F8-5043-A914-DF3B18636D6A}" destId="{C00CCD3E-80C1-134E-8A73-6AFD252A6C9B}" srcOrd="1" destOrd="0" presId="urn:microsoft.com/office/officeart/2005/8/layout/hierarchy1"/>
    <dgm:cxn modelId="{31921167-E67A-A345-ACD0-D1D126A7785B}" type="presParOf" srcId="{396059ED-0C6B-8D41-AFBC-3BEA626B21C1}" destId="{E8E40D80-C13B-6840-A5B6-EB059A8D7580}" srcOrd="1" destOrd="0" presId="urn:microsoft.com/office/officeart/2005/8/layout/hierarchy1"/>
    <dgm:cxn modelId="{AA33AC56-B642-DA48-AB75-C771663704D6}" type="presParOf" srcId="{A2F13016-74CE-E346-8FA4-983D5FB93B09}" destId="{1BB76068-D824-8043-B86C-45B1545346B1}" srcOrd="2" destOrd="0" presId="urn:microsoft.com/office/officeart/2005/8/layout/hierarchy1"/>
    <dgm:cxn modelId="{52C3BD5A-59EB-3B45-B216-328DAC2DCA26}" type="presParOf" srcId="{A2F13016-74CE-E346-8FA4-983D5FB93B09}" destId="{DA0DEB91-4C75-D146-AB1A-4DB93DC8F81F}" srcOrd="3" destOrd="0" presId="urn:microsoft.com/office/officeart/2005/8/layout/hierarchy1"/>
    <dgm:cxn modelId="{571F86A4-FC98-FD4A-852B-14A33FCE0801}" type="presParOf" srcId="{DA0DEB91-4C75-D146-AB1A-4DB93DC8F81F}" destId="{7B821265-C3E6-4048-BF19-FD0EFF393218}" srcOrd="0" destOrd="0" presId="urn:microsoft.com/office/officeart/2005/8/layout/hierarchy1"/>
    <dgm:cxn modelId="{0BF3AD5E-FE71-9D42-BFBB-1E0DE17A7959}" type="presParOf" srcId="{7B821265-C3E6-4048-BF19-FD0EFF393218}" destId="{7DFD47FD-08A6-D84D-B7BB-89823F95AA83}" srcOrd="0" destOrd="0" presId="urn:microsoft.com/office/officeart/2005/8/layout/hierarchy1"/>
    <dgm:cxn modelId="{6C9EDC92-9E92-DD43-91A6-F663A327DDA5}" type="presParOf" srcId="{7B821265-C3E6-4048-BF19-FD0EFF393218}" destId="{B121E4E2-6F29-5340-A3A3-E225C765509D}" srcOrd="1" destOrd="0" presId="urn:microsoft.com/office/officeart/2005/8/layout/hierarchy1"/>
    <dgm:cxn modelId="{6FF90D31-F8A5-7B47-A96F-C0DB84499A68}" type="presParOf" srcId="{DA0DEB91-4C75-D146-AB1A-4DB93DC8F81F}" destId="{D8D79788-3C02-A443-80F7-B25954658493}" srcOrd="1" destOrd="0" presId="urn:microsoft.com/office/officeart/2005/8/layout/hierarchy1"/>
    <dgm:cxn modelId="{CCF4995A-5BBC-0C43-BC9A-78DDBEC7452F}" type="presParOf" srcId="{D8D79788-3C02-A443-80F7-B25954658493}" destId="{D4F463B8-0D5A-3A4C-87D1-E33701FB852A}" srcOrd="0" destOrd="0" presId="urn:microsoft.com/office/officeart/2005/8/layout/hierarchy1"/>
    <dgm:cxn modelId="{6190BB3D-1E3D-C24B-AB53-A1F89C42CF07}" type="presParOf" srcId="{D8D79788-3C02-A443-80F7-B25954658493}" destId="{2627735D-5C84-1E41-B9E6-653586B0A41E}" srcOrd="1" destOrd="0" presId="urn:microsoft.com/office/officeart/2005/8/layout/hierarchy1"/>
    <dgm:cxn modelId="{017A9A2E-8E12-5844-A485-84DDABBA08DA}" type="presParOf" srcId="{2627735D-5C84-1E41-B9E6-653586B0A41E}" destId="{EB9E2F86-804D-FB48-A006-292D6AA6E061}" srcOrd="0" destOrd="0" presId="urn:microsoft.com/office/officeart/2005/8/layout/hierarchy1"/>
    <dgm:cxn modelId="{012B4FED-13BD-B943-8238-E5B35B353D89}" type="presParOf" srcId="{EB9E2F86-804D-FB48-A006-292D6AA6E061}" destId="{F927BD0A-353B-CF41-8273-550B4748DB99}" srcOrd="0" destOrd="0" presId="urn:microsoft.com/office/officeart/2005/8/layout/hierarchy1"/>
    <dgm:cxn modelId="{4197D3DF-CC24-5148-AC5B-9B3AD0E83CFA}" type="presParOf" srcId="{EB9E2F86-804D-FB48-A006-292D6AA6E061}" destId="{45ECC10A-EE77-5046-A3AA-A63D4710E64A}" srcOrd="1" destOrd="0" presId="urn:microsoft.com/office/officeart/2005/8/layout/hierarchy1"/>
    <dgm:cxn modelId="{82C774CD-99D7-BA44-9D47-8921C3DA505D}" type="presParOf" srcId="{2627735D-5C84-1E41-B9E6-653586B0A41E}" destId="{FB40A898-4280-944D-8145-8E56270AF878}" srcOrd="1" destOrd="0" presId="urn:microsoft.com/office/officeart/2005/8/layout/hierarchy1"/>
    <dgm:cxn modelId="{9859A38B-326F-FD46-99DA-09D6E3EEF370}" type="presParOf" srcId="{D8D79788-3C02-A443-80F7-B25954658493}" destId="{A18739D8-BDEB-B54B-8704-03F54C320B01}" srcOrd="2" destOrd="0" presId="urn:microsoft.com/office/officeart/2005/8/layout/hierarchy1"/>
    <dgm:cxn modelId="{E8434FD4-120B-AE45-A2B0-380FD0FC89F9}" type="presParOf" srcId="{D8D79788-3C02-A443-80F7-B25954658493}" destId="{D9177F59-226F-5448-8763-A4207E88A899}" srcOrd="3" destOrd="0" presId="urn:microsoft.com/office/officeart/2005/8/layout/hierarchy1"/>
    <dgm:cxn modelId="{59A8DE23-5E40-7641-8F51-7989DC5BC3FF}" type="presParOf" srcId="{D9177F59-226F-5448-8763-A4207E88A899}" destId="{95C924F8-35C8-F348-9685-2E32C449B39F}" srcOrd="0" destOrd="0" presId="urn:microsoft.com/office/officeart/2005/8/layout/hierarchy1"/>
    <dgm:cxn modelId="{6A465692-98C6-3144-8EFE-E81880597544}" type="presParOf" srcId="{95C924F8-35C8-F348-9685-2E32C449B39F}" destId="{9D56E2C1-B8BB-834E-91B8-6C805EAA8318}" srcOrd="0" destOrd="0" presId="urn:microsoft.com/office/officeart/2005/8/layout/hierarchy1"/>
    <dgm:cxn modelId="{BB54DC26-9203-6B4E-B0CC-36DE22CBF40F}" type="presParOf" srcId="{95C924F8-35C8-F348-9685-2E32C449B39F}" destId="{98EA6624-54C9-D646-87EB-4948FD9AF0D7}" srcOrd="1" destOrd="0" presId="urn:microsoft.com/office/officeart/2005/8/layout/hierarchy1"/>
    <dgm:cxn modelId="{6802F897-00B1-C848-AD6D-2C64FF432F75}" type="presParOf" srcId="{D9177F59-226F-5448-8763-A4207E88A899}" destId="{4A3F38CF-CB9B-094B-ABC2-E108333A8356}" srcOrd="1" destOrd="0" presId="urn:microsoft.com/office/officeart/2005/8/layout/hierarchy1"/>
    <dgm:cxn modelId="{D0C6C03B-08BE-1145-A2D8-9ABCEBAAACD5}" type="presParOf" srcId="{8CD1C83B-74B0-6A4A-9B91-B236133E8D27}" destId="{DC9672FD-0118-EE4E-B7FE-17932BBA4650}" srcOrd="2" destOrd="0" presId="urn:microsoft.com/office/officeart/2005/8/layout/hierarchy1"/>
    <dgm:cxn modelId="{D9B426F8-C976-B741-8984-84581E3620A5}" type="presParOf" srcId="{8CD1C83B-74B0-6A4A-9B91-B236133E8D27}" destId="{385C2407-93D0-BB4D-AB73-CAAC0E4321D7}" srcOrd="3" destOrd="0" presId="urn:microsoft.com/office/officeart/2005/8/layout/hierarchy1"/>
    <dgm:cxn modelId="{30959899-3765-864D-923F-555CA960BA08}" type="presParOf" srcId="{385C2407-93D0-BB4D-AB73-CAAC0E4321D7}" destId="{78948A6F-E1B0-6B4D-8E6D-E8585E22017F}" srcOrd="0" destOrd="0" presId="urn:microsoft.com/office/officeart/2005/8/layout/hierarchy1"/>
    <dgm:cxn modelId="{80E4F4EB-729D-5549-B905-3664C4AFB98E}" type="presParOf" srcId="{78948A6F-E1B0-6B4D-8E6D-E8585E22017F}" destId="{D453846E-CFFF-364B-B54D-C0FC994043DE}" srcOrd="0" destOrd="0" presId="urn:microsoft.com/office/officeart/2005/8/layout/hierarchy1"/>
    <dgm:cxn modelId="{DD556240-1C7B-7C43-B39F-FBFE7E275E5D}" type="presParOf" srcId="{78948A6F-E1B0-6B4D-8E6D-E8585E22017F}" destId="{2634E9C0-AD04-614F-902E-B97DD66052A6}" srcOrd="1" destOrd="0" presId="urn:microsoft.com/office/officeart/2005/8/layout/hierarchy1"/>
    <dgm:cxn modelId="{FD40AFEF-6A70-FF42-B141-0E2447948EA4}" type="presParOf" srcId="{385C2407-93D0-BB4D-AB73-CAAC0E4321D7}" destId="{0EDD30D1-2D0A-DC46-8EE6-F2CB2F9976F9}" srcOrd="1" destOrd="0" presId="urn:microsoft.com/office/officeart/2005/8/layout/hierarchy1"/>
    <dgm:cxn modelId="{72BF3696-67D9-D54D-B91C-0291DEFF0905}" type="presParOf" srcId="{0EDD30D1-2D0A-DC46-8EE6-F2CB2F9976F9}" destId="{C028FE34-E2E0-724D-BF85-E3D4A8F91B3A}" srcOrd="0" destOrd="0" presId="urn:microsoft.com/office/officeart/2005/8/layout/hierarchy1"/>
    <dgm:cxn modelId="{7C93C41D-8FCC-5F46-AC9A-E56B580EC576}" type="presParOf" srcId="{0EDD30D1-2D0A-DC46-8EE6-F2CB2F9976F9}" destId="{A094201A-DF80-0B44-A77A-AEDDD9E0BAEB}" srcOrd="1" destOrd="0" presId="urn:microsoft.com/office/officeart/2005/8/layout/hierarchy1"/>
    <dgm:cxn modelId="{3F05B04B-DDE2-474B-BD9C-D4DD4410D87F}" type="presParOf" srcId="{A094201A-DF80-0B44-A77A-AEDDD9E0BAEB}" destId="{4EDDF2CA-B611-BD47-9127-72D8D0FA06FE}" srcOrd="0" destOrd="0" presId="urn:microsoft.com/office/officeart/2005/8/layout/hierarchy1"/>
    <dgm:cxn modelId="{6923D4F3-3B32-5C4C-AE4D-ADC56F1FE756}" type="presParOf" srcId="{4EDDF2CA-B611-BD47-9127-72D8D0FA06FE}" destId="{521D51DB-DAD1-3847-881F-DB7BD7129FBA}" srcOrd="0" destOrd="0" presId="urn:microsoft.com/office/officeart/2005/8/layout/hierarchy1"/>
    <dgm:cxn modelId="{0BB9D5D0-2E8A-404B-AB9F-F1B62A8553B6}" type="presParOf" srcId="{4EDDF2CA-B611-BD47-9127-72D8D0FA06FE}" destId="{005170D9-592E-A44B-BA0E-26339542C73E}" srcOrd="1" destOrd="0" presId="urn:microsoft.com/office/officeart/2005/8/layout/hierarchy1"/>
    <dgm:cxn modelId="{F2A51A5C-8625-AC4D-BABD-B53441E41731}" type="presParOf" srcId="{A094201A-DF80-0B44-A77A-AEDDD9E0BAEB}" destId="{AD969DD8-5D5C-A74C-B187-5AA4B4F46522}" srcOrd="1" destOrd="0" presId="urn:microsoft.com/office/officeart/2005/8/layout/hierarchy1"/>
    <dgm:cxn modelId="{22CA8616-6E58-7D4B-A179-8DC2E9635F83}" type="presParOf" srcId="{0EDD30D1-2D0A-DC46-8EE6-F2CB2F9976F9}" destId="{84C9D285-9EC3-5D4D-8DE2-384F97899423}" srcOrd="2" destOrd="0" presId="urn:microsoft.com/office/officeart/2005/8/layout/hierarchy1"/>
    <dgm:cxn modelId="{F89A469B-F82A-9C4B-BD71-4AB822EB9556}" type="presParOf" srcId="{0EDD30D1-2D0A-DC46-8EE6-F2CB2F9976F9}" destId="{EE561A60-030C-A841-9D99-D2BCC035B17A}" srcOrd="3" destOrd="0" presId="urn:microsoft.com/office/officeart/2005/8/layout/hierarchy1"/>
    <dgm:cxn modelId="{225527AA-1AC1-724E-B9F0-F9AA365EBE15}" type="presParOf" srcId="{EE561A60-030C-A841-9D99-D2BCC035B17A}" destId="{37687678-00C4-5D4A-B61B-8760287538DB}" srcOrd="0" destOrd="0" presId="urn:microsoft.com/office/officeart/2005/8/layout/hierarchy1"/>
    <dgm:cxn modelId="{5F2C78CE-6169-AC4C-873B-47F858B3E635}" type="presParOf" srcId="{37687678-00C4-5D4A-B61B-8760287538DB}" destId="{09DF75C1-2CCF-8B48-AF18-489C051AF0A9}" srcOrd="0" destOrd="0" presId="urn:microsoft.com/office/officeart/2005/8/layout/hierarchy1"/>
    <dgm:cxn modelId="{6665919B-6CF0-B845-9505-56101018DDA5}" type="presParOf" srcId="{37687678-00C4-5D4A-B61B-8760287538DB}" destId="{7F75F7F2-4EC4-E640-9044-08D991601CA7}" srcOrd="1" destOrd="0" presId="urn:microsoft.com/office/officeart/2005/8/layout/hierarchy1"/>
    <dgm:cxn modelId="{9981EB44-2938-1C42-BA29-FC8C5E85BE0F}" type="presParOf" srcId="{EE561A60-030C-A841-9D99-D2BCC035B17A}" destId="{044F105F-47FA-B844-AC5B-ADBA9D2C82D0}" srcOrd="1" destOrd="0" presId="urn:microsoft.com/office/officeart/2005/8/layout/hierarchy1"/>
    <dgm:cxn modelId="{608DA19E-6EC8-254B-85D5-86458D5B9DFD}" type="presParOf" srcId="{044F105F-47FA-B844-AC5B-ADBA9D2C82D0}" destId="{DCBF7689-E5E9-BE4A-8307-2DDFB1550C4C}" srcOrd="0" destOrd="0" presId="urn:microsoft.com/office/officeart/2005/8/layout/hierarchy1"/>
    <dgm:cxn modelId="{F4B46C7B-7934-0241-8F79-9A04DBEC530B}" type="presParOf" srcId="{044F105F-47FA-B844-AC5B-ADBA9D2C82D0}" destId="{51B75F60-299D-D349-A419-F88F934808DE}" srcOrd="1" destOrd="0" presId="urn:microsoft.com/office/officeart/2005/8/layout/hierarchy1"/>
    <dgm:cxn modelId="{B905B3D4-AC12-564C-864E-9F872000764B}" type="presParOf" srcId="{51B75F60-299D-D349-A419-F88F934808DE}" destId="{B89A0BB7-75E1-364F-9F19-182D100E66A0}" srcOrd="0" destOrd="0" presId="urn:microsoft.com/office/officeart/2005/8/layout/hierarchy1"/>
    <dgm:cxn modelId="{F3320209-64C5-5C4B-9933-BC89E9CA030D}" type="presParOf" srcId="{B89A0BB7-75E1-364F-9F19-182D100E66A0}" destId="{F5087AA3-A601-7B4C-86A1-491890726CAC}" srcOrd="0" destOrd="0" presId="urn:microsoft.com/office/officeart/2005/8/layout/hierarchy1"/>
    <dgm:cxn modelId="{C0569890-273F-C449-B9FE-9678529408F9}" type="presParOf" srcId="{B89A0BB7-75E1-364F-9F19-182D100E66A0}" destId="{5CE1DD28-AB6C-9247-8F7F-8B2BD6B226E7}" srcOrd="1" destOrd="0" presId="urn:microsoft.com/office/officeart/2005/8/layout/hierarchy1"/>
    <dgm:cxn modelId="{4B2E50DB-E01B-7646-83F3-B4D46C939F02}" type="presParOf" srcId="{51B75F60-299D-D349-A419-F88F934808DE}" destId="{D67380BB-7493-BD4F-BD2E-830DB1E72AE9}" srcOrd="1" destOrd="0" presId="urn:microsoft.com/office/officeart/2005/8/layout/hierarchy1"/>
    <dgm:cxn modelId="{46D2E268-A4C7-9143-A971-9A4081CBB7D5}" type="presParOf" srcId="{044F105F-47FA-B844-AC5B-ADBA9D2C82D0}" destId="{3FF987F3-A127-AB43-915A-84FD7D9C19CD}" srcOrd="2" destOrd="0" presId="urn:microsoft.com/office/officeart/2005/8/layout/hierarchy1"/>
    <dgm:cxn modelId="{B5E68C2B-B63B-6348-AE24-C92340B09F6B}" type="presParOf" srcId="{044F105F-47FA-B844-AC5B-ADBA9D2C82D0}" destId="{F3E6CC01-DA72-A14B-81A2-9E82E04D904E}" srcOrd="3" destOrd="0" presId="urn:microsoft.com/office/officeart/2005/8/layout/hierarchy1"/>
    <dgm:cxn modelId="{43804253-D37C-7C44-9B44-B4B48139E084}" type="presParOf" srcId="{F3E6CC01-DA72-A14B-81A2-9E82E04D904E}" destId="{9C4528D0-E45E-C54F-B725-742350470B3B}" srcOrd="0" destOrd="0" presId="urn:microsoft.com/office/officeart/2005/8/layout/hierarchy1"/>
    <dgm:cxn modelId="{01576A5B-79DA-C544-82B1-1551245DC650}" type="presParOf" srcId="{9C4528D0-E45E-C54F-B725-742350470B3B}" destId="{B649E935-364D-8F46-9CB3-96F6DDE836CF}" srcOrd="0" destOrd="0" presId="urn:microsoft.com/office/officeart/2005/8/layout/hierarchy1"/>
    <dgm:cxn modelId="{36AD46EC-F620-8E4F-BC80-A8227DC1EEF0}" type="presParOf" srcId="{9C4528D0-E45E-C54F-B725-742350470B3B}" destId="{FA85A3BC-60CC-5E45-AC33-124B1C48A0C9}" srcOrd="1" destOrd="0" presId="urn:microsoft.com/office/officeart/2005/8/layout/hierarchy1"/>
    <dgm:cxn modelId="{AE81596A-1B0C-7B45-8ABE-9AE262B83B71}" type="presParOf" srcId="{F3E6CC01-DA72-A14B-81A2-9E82E04D904E}" destId="{A13AB812-B183-164B-B917-17EE0E5696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890CAE5-94C4-8A41-9BB3-811B45C6E5BA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9C012-B34A-A543-B1B1-3C9BC597587E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gm:t>
    </dgm:pt>
    <dgm:pt modelId="{4D22384C-9112-1945-848C-1C17950EDD41}" type="parTrans" cxnId="{4D75CC2D-4939-AB43-A90F-08188B17981F}">
      <dgm:prSet/>
      <dgm:spPr/>
      <dgm:t>
        <a:bodyPr/>
        <a:lstStyle/>
        <a:p>
          <a:endParaRPr lang="en-US"/>
        </a:p>
      </dgm:t>
    </dgm:pt>
    <dgm:pt modelId="{D761CE3A-F59E-D94D-925E-84177AA849D9}" type="sibTrans" cxnId="{4D75CC2D-4939-AB43-A90F-08188B17981F}">
      <dgm:prSet/>
      <dgm:spPr/>
      <dgm:t>
        <a:bodyPr/>
        <a:lstStyle/>
        <a:p>
          <a:endParaRPr lang="en-US"/>
        </a:p>
      </dgm:t>
    </dgm:pt>
    <dgm:pt modelId="{C3736473-A5AB-5244-B4DA-C7AF60011FD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gm:t>
    </dgm:pt>
    <dgm:pt modelId="{CD9633AD-7EB3-4B44-9AC2-1CEE2966B988}" type="parTrans" cxnId="{188CD933-0B8E-C642-B4F8-D86BCD700C68}">
      <dgm:prSet/>
      <dgm:spPr/>
      <dgm:t>
        <a:bodyPr/>
        <a:lstStyle/>
        <a:p>
          <a:endParaRPr lang="en-US"/>
        </a:p>
      </dgm:t>
    </dgm:pt>
    <dgm:pt modelId="{23F03D72-7A1A-9940-9682-5580D4561A7F}" type="sibTrans" cxnId="{188CD933-0B8E-C642-B4F8-D86BCD700C68}">
      <dgm:prSet/>
      <dgm:spPr/>
      <dgm:t>
        <a:bodyPr/>
        <a:lstStyle/>
        <a:p>
          <a:endParaRPr lang="en-US"/>
        </a:p>
      </dgm:t>
    </dgm:pt>
    <dgm:pt modelId="{CAABFA5B-AEC6-4A4A-9F8E-0AFEA7D191F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gm:t>
    </dgm:pt>
    <dgm:pt modelId="{62CB87D0-B32D-1A46-B455-F99C2DCF0BB1}" type="parTrans" cxnId="{DD7F68C8-9D4C-1C4B-9418-3F1436439457}">
      <dgm:prSet/>
      <dgm:spPr/>
      <dgm:t>
        <a:bodyPr/>
        <a:lstStyle/>
        <a:p>
          <a:endParaRPr lang="en-US"/>
        </a:p>
      </dgm:t>
    </dgm:pt>
    <dgm:pt modelId="{1D5742ED-D5A5-CE4E-9911-009E5158F789}" type="sibTrans" cxnId="{DD7F68C8-9D4C-1C4B-9418-3F1436439457}">
      <dgm:prSet/>
      <dgm:spPr/>
      <dgm:t>
        <a:bodyPr/>
        <a:lstStyle/>
        <a:p>
          <a:endParaRPr lang="en-US"/>
        </a:p>
      </dgm:t>
    </dgm:pt>
    <dgm:pt modelId="{D2907047-33C8-5E42-B767-EEB966CA438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gm:t>
    </dgm:pt>
    <dgm:pt modelId="{7BA22871-AFA9-9E4F-AF51-236C2C21A4F2}" type="parTrans" cxnId="{801D516F-41BF-5242-A510-0C70936C5AD6}">
      <dgm:prSet/>
      <dgm:spPr/>
      <dgm:t>
        <a:bodyPr/>
        <a:lstStyle/>
        <a:p>
          <a:endParaRPr lang="en-US"/>
        </a:p>
      </dgm:t>
    </dgm:pt>
    <dgm:pt modelId="{584BED66-F948-704C-A6B9-7A9FA2677AE6}" type="sibTrans" cxnId="{801D516F-41BF-5242-A510-0C70936C5AD6}">
      <dgm:prSet/>
      <dgm:spPr/>
      <dgm:t>
        <a:bodyPr/>
        <a:lstStyle/>
        <a:p>
          <a:endParaRPr lang="en-US"/>
        </a:p>
      </dgm:t>
    </dgm:pt>
    <dgm:pt modelId="{8826E943-7296-5F4A-8290-B52EE2EB8F94}">
      <dgm:prSet phldrT="[Text]" custT="1"/>
      <dgm:spPr/>
      <dgm:t>
        <a:bodyPr/>
        <a:lstStyle/>
        <a:p>
          <a:r>
            <a:rPr lang="en-US" sz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gm:t>
    </dgm:pt>
    <dgm:pt modelId="{611143E6-A4F9-A147-84BE-BF0B431366C8}" type="parTrans" cxnId="{95104BE4-204E-BA4C-89EC-B4B9849DEB71}">
      <dgm:prSet/>
      <dgm:spPr/>
      <dgm:t>
        <a:bodyPr/>
        <a:lstStyle/>
        <a:p>
          <a:endParaRPr lang="en-US"/>
        </a:p>
      </dgm:t>
    </dgm:pt>
    <dgm:pt modelId="{48ED5E1C-31CC-9240-8F48-4B6CE24F3186}" type="sibTrans" cxnId="{95104BE4-204E-BA4C-89EC-B4B9849DEB71}">
      <dgm:prSet/>
      <dgm:spPr/>
      <dgm:t>
        <a:bodyPr/>
        <a:lstStyle/>
        <a:p>
          <a:endParaRPr lang="en-US"/>
        </a:p>
      </dgm:t>
    </dgm:pt>
    <dgm:pt modelId="{611B00BD-51B6-5745-9C72-DDBA3E9D96A0}" type="pres">
      <dgm:prSet presAssocID="{0890CAE5-94C4-8A41-9BB3-811B45C6E5BA}" presName="cycle" presStyleCnt="0">
        <dgm:presLayoutVars>
          <dgm:dir/>
          <dgm:resizeHandles val="exact"/>
        </dgm:presLayoutVars>
      </dgm:prSet>
      <dgm:spPr/>
    </dgm:pt>
    <dgm:pt modelId="{FB9618FC-B489-434B-B1B2-7D1A32FF092C}" type="pres">
      <dgm:prSet presAssocID="{19B9C012-B34A-A543-B1B1-3C9BC597587E}" presName="dummy" presStyleCnt="0"/>
      <dgm:spPr/>
    </dgm:pt>
    <dgm:pt modelId="{BD88B7DE-531D-0B4F-B069-5E5906D15340}" type="pres">
      <dgm:prSet presAssocID="{19B9C012-B34A-A543-B1B1-3C9BC597587E}" presName="node" presStyleLbl="revTx" presStyleIdx="0" presStyleCnt="5">
        <dgm:presLayoutVars>
          <dgm:bulletEnabled val="1"/>
        </dgm:presLayoutVars>
      </dgm:prSet>
      <dgm:spPr/>
    </dgm:pt>
    <dgm:pt modelId="{D4657C12-9634-0140-8BD6-485B5A278D0C}" type="pres">
      <dgm:prSet presAssocID="{D761CE3A-F59E-D94D-925E-84177AA849D9}" presName="sibTrans" presStyleLbl="node1" presStyleIdx="0" presStyleCnt="5"/>
      <dgm:spPr/>
    </dgm:pt>
    <dgm:pt modelId="{DE1033AC-0254-CC4C-A77A-F95D9C0D63C2}" type="pres">
      <dgm:prSet presAssocID="{C3736473-A5AB-5244-B4DA-C7AF60011FD4}" presName="dummy" presStyleCnt="0"/>
      <dgm:spPr/>
    </dgm:pt>
    <dgm:pt modelId="{357460A7-9239-7F47-A99F-60A39120F0FE}" type="pres">
      <dgm:prSet presAssocID="{C3736473-A5AB-5244-B4DA-C7AF60011FD4}" presName="node" presStyleLbl="revTx" presStyleIdx="1" presStyleCnt="5">
        <dgm:presLayoutVars>
          <dgm:bulletEnabled val="1"/>
        </dgm:presLayoutVars>
      </dgm:prSet>
      <dgm:spPr/>
    </dgm:pt>
    <dgm:pt modelId="{2C0C6C21-4101-D141-8AD2-6B79697C431F}" type="pres">
      <dgm:prSet presAssocID="{23F03D72-7A1A-9940-9682-5580D4561A7F}" presName="sibTrans" presStyleLbl="node1" presStyleIdx="1" presStyleCnt="5"/>
      <dgm:spPr/>
    </dgm:pt>
    <dgm:pt modelId="{D14FEF30-FDF4-BB48-AD52-947DA936570E}" type="pres">
      <dgm:prSet presAssocID="{CAABFA5B-AEC6-4A4A-9F8E-0AFEA7D191F4}" presName="dummy" presStyleCnt="0"/>
      <dgm:spPr/>
    </dgm:pt>
    <dgm:pt modelId="{F1F7AED8-5B76-FC4C-9FE9-BB6061EF2B38}" type="pres">
      <dgm:prSet presAssocID="{CAABFA5B-AEC6-4A4A-9F8E-0AFEA7D191F4}" presName="node" presStyleLbl="revTx" presStyleIdx="2" presStyleCnt="5">
        <dgm:presLayoutVars>
          <dgm:bulletEnabled val="1"/>
        </dgm:presLayoutVars>
      </dgm:prSet>
      <dgm:spPr/>
    </dgm:pt>
    <dgm:pt modelId="{7AA409EF-AD71-6048-90D8-306DE92CB73F}" type="pres">
      <dgm:prSet presAssocID="{1D5742ED-D5A5-CE4E-9911-009E5158F789}" presName="sibTrans" presStyleLbl="node1" presStyleIdx="2" presStyleCnt="5"/>
      <dgm:spPr/>
    </dgm:pt>
    <dgm:pt modelId="{B29F9DFC-15F0-194E-9012-046B105C4393}" type="pres">
      <dgm:prSet presAssocID="{D2907047-33C8-5E42-B767-EEB966CA4384}" presName="dummy" presStyleCnt="0"/>
      <dgm:spPr/>
    </dgm:pt>
    <dgm:pt modelId="{D2CAC8D8-2C15-E84C-97A7-E92BD5E544C3}" type="pres">
      <dgm:prSet presAssocID="{D2907047-33C8-5E42-B767-EEB966CA4384}" presName="node" presStyleLbl="revTx" presStyleIdx="3" presStyleCnt="5">
        <dgm:presLayoutVars>
          <dgm:bulletEnabled val="1"/>
        </dgm:presLayoutVars>
      </dgm:prSet>
      <dgm:spPr/>
    </dgm:pt>
    <dgm:pt modelId="{E1D0EAF3-94A3-D44E-AF36-B5228F9C1012}" type="pres">
      <dgm:prSet presAssocID="{584BED66-F948-704C-A6B9-7A9FA2677AE6}" presName="sibTrans" presStyleLbl="node1" presStyleIdx="3" presStyleCnt="5"/>
      <dgm:spPr/>
    </dgm:pt>
    <dgm:pt modelId="{9176821B-EF1D-E54F-9540-1F57AEF568AF}" type="pres">
      <dgm:prSet presAssocID="{8826E943-7296-5F4A-8290-B52EE2EB8F94}" presName="dummy" presStyleCnt="0"/>
      <dgm:spPr/>
    </dgm:pt>
    <dgm:pt modelId="{8A3BBF6A-742B-AB4E-B2DB-1B74A6508B0F}" type="pres">
      <dgm:prSet presAssocID="{8826E943-7296-5F4A-8290-B52EE2EB8F94}" presName="node" presStyleLbl="revTx" presStyleIdx="4" presStyleCnt="5">
        <dgm:presLayoutVars>
          <dgm:bulletEnabled val="1"/>
        </dgm:presLayoutVars>
      </dgm:prSet>
      <dgm:spPr/>
    </dgm:pt>
    <dgm:pt modelId="{A25E4B81-F7BE-E24F-BB91-36C4C56EFFF3}" type="pres">
      <dgm:prSet presAssocID="{48ED5E1C-31CC-9240-8F48-4B6CE24F3186}" presName="sibTrans" presStyleLbl="node1" presStyleIdx="4" presStyleCnt="5"/>
      <dgm:spPr/>
    </dgm:pt>
  </dgm:ptLst>
  <dgm:cxnLst>
    <dgm:cxn modelId="{4D75CC2D-4939-AB43-A90F-08188B17981F}" srcId="{0890CAE5-94C4-8A41-9BB3-811B45C6E5BA}" destId="{19B9C012-B34A-A543-B1B1-3C9BC597587E}" srcOrd="0" destOrd="0" parTransId="{4D22384C-9112-1945-848C-1C17950EDD41}" sibTransId="{D761CE3A-F59E-D94D-925E-84177AA849D9}"/>
    <dgm:cxn modelId="{188CD933-0B8E-C642-B4F8-D86BCD700C68}" srcId="{0890CAE5-94C4-8A41-9BB3-811B45C6E5BA}" destId="{C3736473-A5AB-5244-B4DA-C7AF60011FD4}" srcOrd="1" destOrd="0" parTransId="{CD9633AD-7EB3-4B44-9AC2-1CEE2966B988}" sibTransId="{23F03D72-7A1A-9940-9682-5580D4561A7F}"/>
    <dgm:cxn modelId="{8947603E-B929-BD47-A19D-07B065CDC92A}" type="presOf" srcId="{48ED5E1C-31CC-9240-8F48-4B6CE24F3186}" destId="{A25E4B81-F7BE-E24F-BB91-36C4C56EFFF3}" srcOrd="0" destOrd="0" presId="urn:microsoft.com/office/officeart/2005/8/layout/cycle1"/>
    <dgm:cxn modelId="{F842E544-FF11-D04E-800E-58DE12CE22F3}" type="presOf" srcId="{1D5742ED-D5A5-CE4E-9911-009E5158F789}" destId="{7AA409EF-AD71-6048-90D8-306DE92CB73F}" srcOrd="0" destOrd="0" presId="urn:microsoft.com/office/officeart/2005/8/layout/cycle1"/>
    <dgm:cxn modelId="{211B8253-9892-1143-BC4F-0A3D7D28ED28}" type="presOf" srcId="{19B9C012-B34A-A543-B1B1-3C9BC597587E}" destId="{BD88B7DE-531D-0B4F-B069-5E5906D15340}" srcOrd="0" destOrd="0" presId="urn:microsoft.com/office/officeart/2005/8/layout/cycle1"/>
    <dgm:cxn modelId="{6E6E5C55-3129-9C4B-9835-A9994ED91C2B}" type="presOf" srcId="{C3736473-A5AB-5244-B4DA-C7AF60011FD4}" destId="{357460A7-9239-7F47-A99F-60A39120F0FE}" srcOrd="0" destOrd="0" presId="urn:microsoft.com/office/officeart/2005/8/layout/cycle1"/>
    <dgm:cxn modelId="{0B4BCD6E-B7CE-3A4F-BCDE-F984FDFF6591}" type="presOf" srcId="{CAABFA5B-AEC6-4A4A-9F8E-0AFEA7D191F4}" destId="{F1F7AED8-5B76-FC4C-9FE9-BB6061EF2B38}" srcOrd="0" destOrd="0" presId="urn:microsoft.com/office/officeart/2005/8/layout/cycle1"/>
    <dgm:cxn modelId="{801D516F-41BF-5242-A510-0C70936C5AD6}" srcId="{0890CAE5-94C4-8A41-9BB3-811B45C6E5BA}" destId="{D2907047-33C8-5E42-B767-EEB966CA4384}" srcOrd="3" destOrd="0" parTransId="{7BA22871-AFA9-9E4F-AF51-236C2C21A4F2}" sibTransId="{584BED66-F948-704C-A6B9-7A9FA2677AE6}"/>
    <dgm:cxn modelId="{B5B3AA73-026A-2143-A0E7-3C5E952F8DA2}" type="presOf" srcId="{584BED66-F948-704C-A6B9-7A9FA2677AE6}" destId="{E1D0EAF3-94A3-D44E-AF36-B5228F9C1012}" srcOrd="0" destOrd="0" presId="urn:microsoft.com/office/officeart/2005/8/layout/cycle1"/>
    <dgm:cxn modelId="{53C60090-AE46-1A4B-AF38-003632A40600}" type="presOf" srcId="{0890CAE5-94C4-8A41-9BB3-811B45C6E5BA}" destId="{611B00BD-51B6-5745-9C72-DDBA3E9D96A0}" srcOrd="0" destOrd="0" presId="urn:microsoft.com/office/officeart/2005/8/layout/cycle1"/>
    <dgm:cxn modelId="{BD337DA6-5EE6-F146-8F90-34BE9A494D15}" type="presOf" srcId="{D761CE3A-F59E-D94D-925E-84177AA849D9}" destId="{D4657C12-9634-0140-8BD6-485B5A278D0C}" srcOrd="0" destOrd="0" presId="urn:microsoft.com/office/officeart/2005/8/layout/cycle1"/>
    <dgm:cxn modelId="{DD7F68C8-9D4C-1C4B-9418-3F1436439457}" srcId="{0890CAE5-94C4-8A41-9BB3-811B45C6E5BA}" destId="{CAABFA5B-AEC6-4A4A-9F8E-0AFEA7D191F4}" srcOrd="2" destOrd="0" parTransId="{62CB87D0-B32D-1A46-B455-F99C2DCF0BB1}" sibTransId="{1D5742ED-D5A5-CE4E-9911-009E5158F789}"/>
    <dgm:cxn modelId="{95104BE4-204E-BA4C-89EC-B4B9849DEB71}" srcId="{0890CAE5-94C4-8A41-9BB3-811B45C6E5BA}" destId="{8826E943-7296-5F4A-8290-B52EE2EB8F94}" srcOrd="4" destOrd="0" parTransId="{611143E6-A4F9-A147-84BE-BF0B431366C8}" sibTransId="{48ED5E1C-31CC-9240-8F48-4B6CE24F3186}"/>
    <dgm:cxn modelId="{0BC238E8-B01B-D34D-AC11-B68F00D3628C}" type="presOf" srcId="{D2907047-33C8-5E42-B767-EEB966CA4384}" destId="{D2CAC8D8-2C15-E84C-97A7-E92BD5E544C3}" srcOrd="0" destOrd="0" presId="urn:microsoft.com/office/officeart/2005/8/layout/cycle1"/>
    <dgm:cxn modelId="{62762DFB-CD92-0F4D-AEAB-11D8095D0980}" type="presOf" srcId="{8826E943-7296-5F4A-8290-B52EE2EB8F94}" destId="{8A3BBF6A-742B-AB4E-B2DB-1B74A6508B0F}" srcOrd="0" destOrd="0" presId="urn:microsoft.com/office/officeart/2005/8/layout/cycle1"/>
    <dgm:cxn modelId="{747021FF-F679-5540-93BA-FCCB37C1E524}" type="presOf" srcId="{23F03D72-7A1A-9940-9682-5580D4561A7F}" destId="{2C0C6C21-4101-D141-8AD2-6B79697C431F}" srcOrd="0" destOrd="0" presId="urn:microsoft.com/office/officeart/2005/8/layout/cycle1"/>
    <dgm:cxn modelId="{1488C525-6A3F-0B41-B157-F0C5A57FC734}" type="presParOf" srcId="{611B00BD-51B6-5745-9C72-DDBA3E9D96A0}" destId="{FB9618FC-B489-434B-B1B2-7D1A32FF092C}" srcOrd="0" destOrd="0" presId="urn:microsoft.com/office/officeart/2005/8/layout/cycle1"/>
    <dgm:cxn modelId="{F5E093B4-AA13-7B45-A9BD-406247215CEB}" type="presParOf" srcId="{611B00BD-51B6-5745-9C72-DDBA3E9D96A0}" destId="{BD88B7DE-531D-0B4F-B069-5E5906D15340}" srcOrd="1" destOrd="0" presId="urn:microsoft.com/office/officeart/2005/8/layout/cycle1"/>
    <dgm:cxn modelId="{6D09880E-2C04-1343-A7DE-71A63104B055}" type="presParOf" srcId="{611B00BD-51B6-5745-9C72-DDBA3E9D96A0}" destId="{D4657C12-9634-0140-8BD6-485B5A278D0C}" srcOrd="2" destOrd="0" presId="urn:microsoft.com/office/officeart/2005/8/layout/cycle1"/>
    <dgm:cxn modelId="{80F44AA5-46DA-5944-B2EE-3AD47E6C4101}" type="presParOf" srcId="{611B00BD-51B6-5745-9C72-DDBA3E9D96A0}" destId="{DE1033AC-0254-CC4C-A77A-F95D9C0D63C2}" srcOrd="3" destOrd="0" presId="urn:microsoft.com/office/officeart/2005/8/layout/cycle1"/>
    <dgm:cxn modelId="{5259EECA-AEB1-6B42-9A5F-F2F467B3683A}" type="presParOf" srcId="{611B00BD-51B6-5745-9C72-DDBA3E9D96A0}" destId="{357460A7-9239-7F47-A99F-60A39120F0FE}" srcOrd="4" destOrd="0" presId="urn:microsoft.com/office/officeart/2005/8/layout/cycle1"/>
    <dgm:cxn modelId="{8D437F33-08D6-CB41-BBBC-818723D62268}" type="presParOf" srcId="{611B00BD-51B6-5745-9C72-DDBA3E9D96A0}" destId="{2C0C6C21-4101-D141-8AD2-6B79697C431F}" srcOrd="5" destOrd="0" presId="urn:microsoft.com/office/officeart/2005/8/layout/cycle1"/>
    <dgm:cxn modelId="{A7538E71-244F-4049-A013-DE8A9729BA2F}" type="presParOf" srcId="{611B00BD-51B6-5745-9C72-DDBA3E9D96A0}" destId="{D14FEF30-FDF4-BB48-AD52-947DA936570E}" srcOrd="6" destOrd="0" presId="urn:microsoft.com/office/officeart/2005/8/layout/cycle1"/>
    <dgm:cxn modelId="{A35E16BB-C2FD-F846-9606-DF888B488097}" type="presParOf" srcId="{611B00BD-51B6-5745-9C72-DDBA3E9D96A0}" destId="{F1F7AED8-5B76-FC4C-9FE9-BB6061EF2B38}" srcOrd="7" destOrd="0" presId="urn:microsoft.com/office/officeart/2005/8/layout/cycle1"/>
    <dgm:cxn modelId="{56FA5DEB-37BF-FF47-9FF0-18FD2F0EA2FD}" type="presParOf" srcId="{611B00BD-51B6-5745-9C72-DDBA3E9D96A0}" destId="{7AA409EF-AD71-6048-90D8-306DE92CB73F}" srcOrd="8" destOrd="0" presId="urn:microsoft.com/office/officeart/2005/8/layout/cycle1"/>
    <dgm:cxn modelId="{A6B1A354-5637-DF4B-BE42-749FADA97592}" type="presParOf" srcId="{611B00BD-51B6-5745-9C72-DDBA3E9D96A0}" destId="{B29F9DFC-15F0-194E-9012-046B105C4393}" srcOrd="9" destOrd="0" presId="urn:microsoft.com/office/officeart/2005/8/layout/cycle1"/>
    <dgm:cxn modelId="{19B4AD6B-06D7-804B-AD87-1FD6C748C8B4}" type="presParOf" srcId="{611B00BD-51B6-5745-9C72-DDBA3E9D96A0}" destId="{D2CAC8D8-2C15-E84C-97A7-E92BD5E544C3}" srcOrd="10" destOrd="0" presId="urn:microsoft.com/office/officeart/2005/8/layout/cycle1"/>
    <dgm:cxn modelId="{294FE466-1C17-F04E-8064-41F7FB4881EE}" type="presParOf" srcId="{611B00BD-51B6-5745-9C72-DDBA3E9D96A0}" destId="{E1D0EAF3-94A3-D44E-AF36-B5228F9C1012}" srcOrd="11" destOrd="0" presId="urn:microsoft.com/office/officeart/2005/8/layout/cycle1"/>
    <dgm:cxn modelId="{D278CD3D-62E6-5B4A-8093-0556AA80450F}" type="presParOf" srcId="{611B00BD-51B6-5745-9C72-DDBA3E9D96A0}" destId="{9176821B-EF1D-E54F-9540-1F57AEF568AF}" srcOrd="12" destOrd="0" presId="urn:microsoft.com/office/officeart/2005/8/layout/cycle1"/>
    <dgm:cxn modelId="{13F38300-8991-D74D-9695-34AE3DA813D5}" type="presParOf" srcId="{611B00BD-51B6-5745-9C72-DDBA3E9D96A0}" destId="{8A3BBF6A-742B-AB4E-B2DB-1B74A6508B0F}" srcOrd="13" destOrd="0" presId="urn:microsoft.com/office/officeart/2005/8/layout/cycle1"/>
    <dgm:cxn modelId="{FE81862E-5F41-8A41-B168-27DF458506C2}" type="presParOf" srcId="{611B00BD-51B6-5745-9C72-DDBA3E9D96A0}" destId="{A25E4B81-F7BE-E24F-BB91-36C4C56EFFF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54E13-0EA3-E145-88A6-FE2DFD5CEAD5}">
      <dsp:nvSpPr>
        <dsp:cNvPr id="0" name=""/>
        <dsp:cNvSpPr/>
      </dsp:nvSpPr>
      <dsp:spPr>
        <a:xfrm>
          <a:off x="1692062" y="947251"/>
          <a:ext cx="911377" cy="43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576"/>
              </a:lnTo>
              <a:lnTo>
                <a:pt x="911377" y="295576"/>
              </a:lnTo>
              <a:lnTo>
                <a:pt x="911377" y="43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780685" y="947251"/>
          <a:ext cx="911377" cy="433732"/>
        </a:xfrm>
        <a:custGeom>
          <a:avLst/>
          <a:gdLst/>
          <a:ahLst/>
          <a:cxnLst/>
          <a:rect l="0" t="0" r="0" b="0"/>
          <a:pathLst>
            <a:path>
              <a:moveTo>
                <a:pt x="911377" y="0"/>
              </a:moveTo>
              <a:lnTo>
                <a:pt x="911377" y="295576"/>
              </a:lnTo>
              <a:lnTo>
                <a:pt x="0" y="295576"/>
              </a:lnTo>
              <a:lnTo>
                <a:pt x="0" y="43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946390" y="247"/>
          <a:ext cx="1491344" cy="94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1112095" y="157667"/>
          <a:ext cx="1491344" cy="94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14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14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1400" kern="1200" dirty="0">
            <a:solidFill>
              <a:schemeClr val="accent1"/>
            </a:solidFill>
          </a:endParaRPr>
        </a:p>
      </dsp:txBody>
      <dsp:txXfrm>
        <a:off x="1139832" y="185404"/>
        <a:ext cx="1435870" cy="891529"/>
      </dsp:txXfrm>
    </dsp:sp>
    <dsp:sp modelId="{2A1DB734-C27F-094A-9D8B-DE5CFE2B5B71}">
      <dsp:nvSpPr>
        <dsp:cNvPr id="0" name=""/>
        <dsp:cNvSpPr/>
      </dsp:nvSpPr>
      <dsp:spPr>
        <a:xfrm>
          <a:off x="35012" y="1380984"/>
          <a:ext cx="1491344" cy="94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200717" y="1538403"/>
          <a:ext cx="1491344" cy="94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/>
              </a:solidFill>
            </a:rPr>
            <a:t>Adelie</a:t>
          </a:r>
        </a:p>
      </dsp:txBody>
      <dsp:txXfrm>
        <a:off x="228454" y="1566140"/>
        <a:ext cx="1435870" cy="891529"/>
      </dsp:txXfrm>
    </dsp:sp>
    <dsp:sp modelId="{30B318B0-343F-3746-88DC-443A850CCB36}">
      <dsp:nvSpPr>
        <dsp:cNvPr id="0" name=""/>
        <dsp:cNvSpPr/>
      </dsp:nvSpPr>
      <dsp:spPr>
        <a:xfrm>
          <a:off x="1857767" y="1380984"/>
          <a:ext cx="1491344" cy="94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2023472" y="1538403"/>
          <a:ext cx="1491344" cy="947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/>
              </a:solidFill>
            </a:rPr>
            <a:t>Gentoo</a:t>
          </a:r>
        </a:p>
      </dsp:txBody>
      <dsp:txXfrm>
        <a:off x="2051209" y="1566140"/>
        <a:ext cx="1435870" cy="891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F8E44-7066-DA4B-81E3-48319680AD3D}">
      <dsp:nvSpPr>
        <dsp:cNvPr id="0" name=""/>
        <dsp:cNvSpPr/>
      </dsp:nvSpPr>
      <dsp:spPr>
        <a:xfrm>
          <a:off x="4727950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42"/>
              </a:lnTo>
              <a:lnTo>
                <a:pt x="812296" y="263442"/>
              </a:lnTo>
              <a:lnTo>
                <a:pt x="812296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915653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812296" y="0"/>
              </a:moveTo>
              <a:lnTo>
                <a:pt x="812296" y="263442"/>
              </a:lnTo>
              <a:lnTo>
                <a:pt x="0" y="263442"/>
              </a:lnTo>
              <a:lnTo>
                <a:pt x="0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3103357" y="1720141"/>
          <a:ext cx="1624592" cy="386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42"/>
              </a:lnTo>
              <a:lnTo>
                <a:pt x="1624592" y="263442"/>
              </a:lnTo>
              <a:lnTo>
                <a:pt x="1624592" y="3865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BF08-6EDF-5849-8F16-F097CA7F42FB}">
      <dsp:nvSpPr>
        <dsp:cNvPr id="0" name=""/>
        <dsp:cNvSpPr/>
      </dsp:nvSpPr>
      <dsp:spPr>
        <a:xfrm>
          <a:off x="1478764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42"/>
              </a:lnTo>
              <a:lnTo>
                <a:pt x="812296" y="263442"/>
              </a:lnTo>
              <a:lnTo>
                <a:pt x="812296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666467" y="2950770"/>
          <a:ext cx="812296" cy="386579"/>
        </a:xfrm>
        <a:custGeom>
          <a:avLst/>
          <a:gdLst/>
          <a:ahLst/>
          <a:cxnLst/>
          <a:rect l="0" t="0" r="0" b="0"/>
          <a:pathLst>
            <a:path>
              <a:moveTo>
                <a:pt x="812296" y="0"/>
              </a:moveTo>
              <a:lnTo>
                <a:pt x="812296" y="263442"/>
              </a:lnTo>
              <a:lnTo>
                <a:pt x="0" y="263442"/>
              </a:lnTo>
              <a:lnTo>
                <a:pt x="0" y="386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478764" y="1720141"/>
          <a:ext cx="1624592" cy="386579"/>
        </a:xfrm>
        <a:custGeom>
          <a:avLst/>
          <a:gdLst/>
          <a:ahLst/>
          <a:cxnLst/>
          <a:rect l="0" t="0" r="0" b="0"/>
          <a:pathLst>
            <a:path>
              <a:moveTo>
                <a:pt x="1624592" y="0"/>
              </a:moveTo>
              <a:lnTo>
                <a:pt x="1624592" y="263442"/>
              </a:lnTo>
              <a:lnTo>
                <a:pt x="0" y="263442"/>
              </a:lnTo>
              <a:lnTo>
                <a:pt x="0" y="3865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2438751" y="876091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2586441" y="1016397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2611162" y="1041118"/>
        <a:ext cx="1279770" cy="794607"/>
      </dsp:txXfrm>
    </dsp:sp>
    <dsp:sp modelId="{2A1DB734-C27F-094A-9D8B-DE5CFE2B5B71}">
      <dsp:nvSpPr>
        <dsp:cNvPr id="0" name=""/>
        <dsp:cNvSpPr/>
      </dsp:nvSpPr>
      <dsp:spPr>
        <a:xfrm>
          <a:off x="814158" y="2106720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961848" y="2247026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986569" y="2271747"/>
        <a:ext cx="1279770" cy="794607"/>
      </dsp:txXfrm>
    </dsp:sp>
    <dsp:sp modelId="{05251B8D-0CF7-9342-927A-D9716AA85459}">
      <dsp:nvSpPr>
        <dsp:cNvPr id="0" name=""/>
        <dsp:cNvSpPr/>
      </dsp:nvSpPr>
      <dsp:spPr>
        <a:xfrm>
          <a:off x="1861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149551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174272" y="3502376"/>
        <a:ext cx="1279770" cy="794607"/>
      </dsp:txXfrm>
    </dsp:sp>
    <dsp:sp modelId="{1EB18ED6-2EC5-2047-B8EE-2CFB2254E605}">
      <dsp:nvSpPr>
        <dsp:cNvPr id="0" name=""/>
        <dsp:cNvSpPr/>
      </dsp:nvSpPr>
      <dsp:spPr>
        <a:xfrm>
          <a:off x="1626454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A950F-6671-AE40-9C6E-A231509CD838}">
      <dsp:nvSpPr>
        <dsp:cNvPr id="0" name=""/>
        <dsp:cNvSpPr/>
      </dsp:nvSpPr>
      <dsp:spPr>
        <a:xfrm>
          <a:off x="1774144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Adelie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1798865" y="3502376"/>
        <a:ext cx="1279770" cy="794607"/>
      </dsp:txXfrm>
    </dsp:sp>
    <dsp:sp modelId="{30B318B0-343F-3746-88DC-443A850CCB36}">
      <dsp:nvSpPr>
        <dsp:cNvPr id="0" name=""/>
        <dsp:cNvSpPr/>
      </dsp:nvSpPr>
      <dsp:spPr>
        <a:xfrm>
          <a:off x="4063344" y="2106720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4211034" y="2247026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4235755" y="2271747"/>
        <a:ext cx="1279770" cy="794607"/>
      </dsp:txXfrm>
    </dsp:sp>
    <dsp:sp modelId="{ED4E7028-27DE-5C4D-BC8B-C5718C70C181}">
      <dsp:nvSpPr>
        <dsp:cNvPr id="0" name=""/>
        <dsp:cNvSpPr/>
      </dsp:nvSpPr>
      <dsp:spPr>
        <a:xfrm>
          <a:off x="3251047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3398737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Chinstrap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3423458" y="3502376"/>
        <a:ext cx="1279770" cy="794607"/>
      </dsp:txXfrm>
    </dsp:sp>
    <dsp:sp modelId="{E190674A-9630-954D-B37B-9958CA763DEE}">
      <dsp:nvSpPr>
        <dsp:cNvPr id="0" name=""/>
        <dsp:cNvSpPr/>
      </dsp:nvSpPr>
      <dsp:spPr>
        <a:xfrm>
          <a:off x="4875640" y="3337349"/>
          <a:ext cx="1329212" cy="844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5023330" y="3477655"/>
          <a:ext cx="1329212" cy="844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/>
              </a:solidFill>
              <a:latin typeface="National 2" panose="020B0504030502020203" pitchFamily="34" charset="77"/>
            </a:rPr>
            <a:t>Gentoo</a:t>
          </a:r>
          <a:endParaRPr lang="en-US" sz="1300" kern="1200" dirty="0">
            <a:solidFill>
              <a:schemeClr val="accent1"/>
            </a:solidFill>
          </a:endParaRPr>
        </a:p>
      </dsp:txBody>
      <dsp:txXfrm>
        <a:off x="5048051" y="3502376"/>
        <a:ext cx="1279770" cy="794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F6530-E8C8-3347-B5DF-75653AEA8B40}">
      <dsp:nvSpPr>
        <dsp:cNvPr id="0" name=""/>
        <dsp:cNvSpPr/>
      </dsp:nvSpPr>
      <dsp:spPr>
        <a:xfrm>
          <a:off x="5549438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786E7-FD7F-7041-9779-CE5E0C3D9729}">
      <dsp:nvSpPr>
        <dsp:cNvPr id="0" name=""/>
        <dsp:cNvSpPr/>
      </dsp:nvSpPr>
      <dsp:spPr>
        <a:xfrm>
          <a:off x="5147983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F8E44-7066-DA4B-81E3-48319680AD3D}">
      <dsp:nvSpPr>
        <dsp:cNvPr id="0" name=""/>
        <dsp:cNvSpPr/>
      </dsp:nvSpPr>
      <dsp:spPr>
        <a:xfrm>
          <a:off x="4746527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802910" y="130199"/>
              </a:lnTo>
              <a:lnTo>
                <a:pt x="80291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55FEB-1BAF-5B4B-ACA8-76FA2530BDD6}">
      <dsp:nvSpPr>
        <dsp:cNvPr id="0" name=""/>
        <dsp:cNvSpPr/>
      </dsp:nvSpPr>
      <dsp:spPr>
        <a:xfrm>
          <a:off x="3943617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2C9A3-3102-914B-B5B0-DEED5AC1B798}">
      <dsp:nvSpPr>
        <dsp:cNvPr id="0" name=""/>
        <dsp:cNvSpPr/>
      </dsp:nvSpPr>
      <dsp:spPr>
        <a:xfrm>
          <a:off x="3542161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943617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802910" y="0"/>
              </a:moveTo>
              <a:lnTo>
                <a:pt x="802910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3140706" y="1860494"/>
          <a:ext cx="1605821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1605821" y="130199"/>
              </a:lnTo>
              <a:lnTo>
                <a:pt x="1605821" y="191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73E24-097E-E243-ADB4-B1FA137D258D}">
      <dsp:nvSpPr>
        <dsp:cNvPr id="0" name=""/>
        <dsp:cNvSpPr/>
      </dsp:nvSpPr>
      <dsp:spPr>
        <a:xfrm>
          <a:off x="2337795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72753-38C2-9741-9938-229055AA8145}">
      <dsp:nvSpPr>
        <dsp:cNvPr id="0" name=""/>
        <dsp:cNvSpPr/>
      </dsp:nvSpPr>
      <dsp:spPr>
        <a:xfrm>
          <a:off x="1936340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BF08-6EDF-5849-8F16-F097CA7F42FB}">
      <dsp:nvSpPr>
        <dsp:cNvPr id="0" name=""/>
        <dsp:cNvSpPr/>
      </dsp:nvSpPr>
      <dsp:spPr>
        <a:xfrm>
          <a:off x="1534885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802910" y="130199"/>
              </a:lnTo>
              <a:lnTo>
                <a:pt x="80291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4232B-4335-264F-A92A-CB4C73398DDB}">
      <dsp:nvSpPr>
        <dsp:cNvPr id="0" name=""/>
        <dsp:cNvSpPr/>
      </dsp:nvSpPr>
      <dsp:spPr>
        <a:xfrm>
          <a:off x="731974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99"/>
              </a:lnTo>
              <a:lnTo>
                <a:pt x="401455" y="130199"/>
              </a:lnTo>
              <a:lnTo>
                <a:pt x="401455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E6A5-9F0F-EC4C-9DB9-1C7D701565C9}">
      <dsp:nvSpPr>
        <dsp:cNvPr id="0" name=""/>
        <dsp:cNvSpPr/>
      </dsp:nvSpPr>
      <dsp:spPr>
        <a:xfrm>
          <a:off x="330519" y="3076904"/>
          <a:ext cx="401455" cy="191056"/>
        </a:xfrm>
        <a:custGeom>
          <a:avLst/>
          <a:gdLst/>
          <a:ahLst/>
          <a:cxnLst/>
          <a:rect l="0" t="0" r="0" b="0"/>
          <a:pathLst>
            <a:path>
              <a:moveTo>
                <a:pt x="401455" y="0"/>
              </a:moveTo>
              <a:lnTo>
                <a:pt x="401455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731974" y="2468699"/>
          <a:ext cx="802910" cy="191056"/>
        </a:xfrm>
        <a:custGeom>
          <a:avLst/>
          <a:gdLst/>
          <a:ahLst/>
          <a:cxnLst/>
          <a:rect l="0" t="0" r="0" b="0"/>
          <a:pathLst>
            <a:path>
              <a:moveTo>
                <a:pt x="802910" y="0"/>
              </a:moveTo>
              <a:lnTo>
                <a:pt x="802910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534885" y="1860494"/>
          <a:ext cx="1605821" cy="191056"/>
        </a:xfrm>
        <a:custGeom>
          <a:avLst/>
          <a:gdLst/>
          <a:ahLst/>
          <a:cxnLst/>
          <a:rect l="0" t="0" r="0" b="0"/>
          <a:pathLst>
            <a:path>
              <a:moveTo>
                <a:pt x="1605821" y="0"/>
              </a:moveTo>
              <a:lnTo>
                <a:pt x="1605821" y="130199"/>
              </a:lnTo>
              <a:lnTo>
                <a:pt x="0" y="130199"/>
              </a:lnTo>
              <a:lnTo>
                <a:pt x="0" y="191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2812243" y="144334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2885234" y="1512688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2897452" y="1524906"/>
        <a:ext cx="632490" cy="392712"/>
      </dsp:txXfrm>
    </dsp:sp>
    <dsp:sp modelId="{2A1DB734-C27F-094A-9D8B-DE5CFE2B5B71}">
      <dsp:nvSpPr>
        <dsp:cNvPr id="0" name=""/>
        <dsp:cNvSpPr/>
      </dsp:nvSpPr>
      <dsp:spPr>
        <a:xfrm>
          <a:off x="1206421" y="205155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1279413" y="212089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1291631" y="2133110"/>
        <a:ext cx="632490" cy="392712"/>
      </dsp:txXfrm>
    </dsp:sp>
    <dsp:sp modelId="{05251B8D-0CF7-9342-927A-D9716AA85459}">
      <dsp:nvSpPr>
        <dsp:cNvPr id="0" name=""/>
        <dsp:cNvSpPr/>
      </dsp:nvSpPr>
      <dsp:spPr>
        <a:xfrm>
          <a:off x="403510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476502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488720" y="2741315"/>
        <a:ext cx="632490" cy="392712"/>
      </dsp:txXfrm>
    </dsp:sp>
    <dsp:sp modelId="{0F3A3B43-A3FE-2544-B8EE-A6E0B0F274CD}">
      <dsp:nvSpPr>
        <dsp:cNvPr id="0" name=""/>
        <dsp:cNvSpPr/>
      </dsp:nvSpPr>
      <dsp:spPr>
        <a:xfrm>
          <a:off x="2055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18E4F-3A51-984A-946E-0674DD89223D}">
      <dsp:nvSpPr>
        <dsp:cNvPr id="0" name=""/>
        <dsp:cNvSpPr/>
      </dsp:nvSpPr>
      <dsp:spPr>
        <a:xfrm>
          <a:off x="75047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Adelie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87265" y="3349520"/>
        <a:ext cx="632490" cy="392712"/>
      </dsp:txXfrm>
    </dsp:sp>
    <dsp:sp modelId="{37D3EC58-FE1F-0F42-8379-6A2F6F4D8E5B}">
      <dsp:nvSpPr>
        <dsp:cNvPr id="0" name=""/>
        <dsp:cNvSpPr/>
      </dsp:nvSpPr>
      <dsp:spPr>
        <a:xfrm>
          <a:off x="804966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FA9DC-DC8F-E44C-A1A4-A62C1C9ED9EB}">
      <dsp:nvSpPr>
        <dsp:cNvPr id="0" name=""/>
        <dsp:cNvSpPr/>
      </dsp:nvSpPr>
      <dsp:spPr>
        <a:xfrm>
          <a:off x="877958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Adelie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890176" y="3349520"/>
        <a:ext cx="632490" cy="392712"/>
      </dsp:txXfrm>
    </dsp:sp>
    <dsp:sp modelId="{1EB18ED6-2EC5-2047-B8EE-2CFB2254E605}">
      <dsp:nvSpPr>
        <dsp:cNvPr id="0" name=""/>
        <dsp:cNvSpPr/>
      </dsp:nvSpPr>
      <dsp:spPr>
        <a:xfrm>
          <a:off x="2009332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A950F-6671-AE40-9C6E-A231509CD838}">
      <dsp:nvSpPr>
        <dsp:cNvPr id="0" name=""/>
        <dsp:cNvSpPr/>
      </dsp:nvSpPr>
      <dsp:spPr>
        <a:xfrm>
          <a:off x="2082324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2094542" y="2741315"/>
        <a:ext cx="632490" cy="392712"/>
      </dsp:txXfrm>
    </dsp:sp>
    <dsp:sp modelId="{CC1F0143-9EAA-5345-A5D4-73FDB6E71946}">
      <dsp:nvSpPr>
        <dsp:cNvPr id="0" name=""/>
        <dsp:cNvSpPr/>
      </dsp:nvSpPr>
      <dsp:spPr>
        <a:xfrm>
          <a:off x="1607877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80243-C590-064E-94FB-FE8A5549E35C}">
      <dsp:nvSpPr>
        <dsp:cNvPr id="0" name=""/>
        <dsp:cNvSpPr/>
      </dsp:nvSpPr>
      <dsp:spPr>
        <a:xfrm>
          <a:off x="1680868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Adelie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1693086" y="3349520"/>
        <a:ext cx="632490" cy="392712"/>
      </dsp:txXfrm>
    </dsp:sp>
    <dsp:sp modelId="{6F6F8849-22D5-E64C-B9E2-329C638A211C}">
      <dsp:nvSpPr>
        <dsp:cNvPr id="0" name=""/>
        <dsp:cNvSpPr/>
      </dsp:nvSpPr>
      <dsp:spPr>
        <a:xfrm>
          <a:off x="2410787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B4985-B7CD-9D46-9BB2-AB4A94A42CF6}">
      <dsp:nvSpPr>
        <dsp:cNvPr id="0" name=""/>
        <dsp:cNvSpPr/>
      </dsp:nvSpPr>
      <dsp:spPr>
        <a:xfrm>
          <a:off x="2483779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Gentoo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2495997" y="3349520"/>
        <a:ext cx="632490" cy="392712"/>
      </dsp:txXfrm>
    </dsp:sp>
    <dsp:sp modelId="{30B318B0-343F-3746-88DC-443A850CCB36}">
      <dsp:nvSpPr>
        <dsp:cNvPr id="0" name=""/>
        <dsp:cNvSpPr/>
      </dsp:nvSpPr>
      <dsp:spPr>
        <a:xfrm>
          <a:off x="4418064" y="205155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4491056" y="212089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4503274" y="2133110"/>
        <a:ext cx="632490" cy="392712"/>
      </dsp:txXfrm>
    </dsp:sp>
    <dsp:sp modelId="{ED4E7028-27DE-5C4D-BC8B-C5718C70C181}">
      <dsp:nvSpPr>
        <dsp:cNvPr id="0" name=""/>
        <dsp:cNvSpPr/>
      </dsp:nvSpPr>
      <dsp:spPr>
        <a:xfrm>
          <a:off x="3615153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3688145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3700363" y="2741315"/>
        <a:ext cx="632490" cy="392712"/>
      </dsp:txXfrm>
    </dsp:sp>
    <dsp:sp modelId="{567099A8-E18D-1646-829E-893E52A5AD5F}">
      <dsp:nvSpPr>
        <dsp:cNvPr id="0" name=""/>
        <dsp:cNvSpPr/>
      </dsp:nvSpPr>
      <dsp:spPr>
        <a:xfrm>
          <a:off x="3213698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9AF1A-5293-DA45-9402-67F646801593}">
      <dsp:nvSpPr>
        <dsp:cNvPr id="0" name=""/>
        <dsp:cNvSpPr/>
      </dsp:nvSpPr>
      <dsp:spPr>
        <a:xfrm>
          <a:off x="3286690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Chinstrap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3298908" y="3349520"/>
        <a:ext cx="632490" cy="392712"/>
      </dsp:txXfrm>
    </dsp:sp>
    <dsp:sp modelId="{CDB29798-5CD2-344A-86C1-E734C9CB0F6D}">
      <dsp:nvSpPr>
        <dsp:cNvPr id="0" name=""/>
        <dsp:cNvSpPr/>
      </dsp:nvSpPr>
      <dsp:spPr>
        <a:xfrm>
          <a:off x="4016609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C8416-2C74-4F40-AF81-A51F6ABF9509}">
      <dsp:nvSpPr>
        <dsp:cNvPr id="0" name=""/>
        <dsp:cNvSpPr/>
      </dsp:nvSpPr>
      <dsp:spPr>
        <a:xfrm>
          <a:off x="4089601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Chinstrap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4101819" y="3349520"/>
        <a:ext cx="632490" cy="392712"/>
      </dsp:txXfrm>
    </dsp:sp>
    <dsp:sp modelId="{E190674A-9630-954D-B37B-9958CA763DEE}">
      <dsp:nvSpPr>
        <dsp:cNvPr id="0" name=""/>
        <dsp:cNvSpPr/>
      </dsp:nvSpPr>
      <dsp:spPr>
        <a:xfrm>
          <a:off x="5220975" y="2659755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5293967" y="2729097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5306185" y="2741315"/>
        <a:ext cx="632490" cy="392712"/>
      </dsp:txXfrm>
    </dsp:sp>
    <dsp:sp modelId="{B02646F5-178F-9C46-AF1D-F3662E4797C0}">
      <dsp:nvSpPr>
        <dsp:cNvPr id="0" name=""/>
        <dsp:cNvSpPr/>
      </dsp:nvSpPr>
      <dsp:spPr>
        <a:xfrm>
          <a:off x="4819519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09E4-3968-984F-BB37-02C15BC1883A}">
      <dsp:nvSpPr>
        <dsp:cNvPr id="0" name=""/>
        <dsp:cNvSpPr/>
      </dsp:nvSpPr>
      <dsp:spPr>
        <a:xfrm>
          <a:off x="4892511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Gentoo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4904729" y="3349520"/>
        <a:ext cx="632490" cy="392712"/>
      </dsp:txXfrm>
    </dsp:sp>
    <dsp:sp modelId="{7F2B2F21-FC08-354F-8D5F-A35BB03078D6}">
      <dsp:nvSpPr>
        <dsp:cNvPr id="0" name=""/>
        <dsp:cNvSpPr/>
      </dsp:nvSpPr>
      <dsp:spPr>
        <a:xfrm>
          <a:off x="5622430" y="3267960"/>
          <a:ext cx="656926" cy="417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B0AD3-F2C5-CB4F-A1FC-8FD5957EE3FD}">
      <dsp:nvSpPr>
        <dsp:cNvPr id="0" name=""/>
        <dsp:cNvSpPr/>
      </dsp:nvSpPr>
      <dsp:spPr>
        <a:xfrm>
          <a:off x="5695422" y="3337302"/>
          <a:ext cx="656926" cy="417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accent1"/>
              </a:solidFill>
            </a:rPr>
            <a:t>Gentoo</a:t>
          </a:r>
          <a:endParaRPr lang="en-US" sz="600" kern="1200" dirty="0">
            <a:solidFill>
              <a:schemeClr val="accent1"/>
            </a:solidFill>
          </a:endParaRPr>
        </a:p>
      </dsp:txBody>
      <dsp:txXfrm>
        <a:off x="5707640" y="3349520"/>
        <a:ext cx="632490" cy="3927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58B4F-68F4-BC49-A7A6-44FC8E002797}">
      <dsp:nvSpPr>
        <dsp:cNvPr id="0" name=""/>
        <dsp:cNvSpPr/>
      </dsp:nvSpPr>
      <dsp:spPr>
        <a:xfrm>
          <a:off x="6426348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4BD92-1563-5247-924A-D63C648DB7FA}">
      <dsp:nvSpPr>
        <dsp:cNvPr id="0" name=""/>
        <dsp:cNvSpPr/>
      </dsp:nvSpPr>
      <dsp:spPr>
        <a:xfrm>
          <a:off x="6177546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CEA28-0213-1443-A32A-CAED5C659ED5}">
      <dsp:nvSpPr>
        <dsp:cNvPr id="0" name=""/>
        <dsp:cNvSpPr/>
      </dsp:nvSpPr>
      <dsp:spPr>
        <a:xfrm>
          <a:off x="5928745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497602" y="80690"/>
              </a:lnTo>
              <a:lnTo>
                <a:pt x="497602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24543-AA15-2D47-8F3A-30F7107A1B01}">
      <dsp:nvSpPr>
        <dsp:cNvPr id="0" name=""/>
        <dsp:cNvSpPr/>
      </dsp:nvSpPr>
      <dsp:spPr>
        <a:xfrm>
          <a:off x="5431142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FF2C9-AB93-424A-BA21-0BA645120C33}">
      <dsp:nvSpPr>
        <dsp:cNvPr id="0" name=""/>
        <dsp:cNvSpPr/>
      </dsp:nvSpPr>
      <dsp:spPr>
        <a:xfrm>
          <a:off x="5182341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AB9B3-99B7-344E-91E1-631566553728}">
      <dsp:nvSpPr>
        <dsp:cNvPr id="0" name=""/>
        <dsp:cNvSpPr/>
      </dsp:nvSpPr>
      <dsp:spPr>
        <a:xfrm>
          <a:off x="5431142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497602" y="0"/>
              </a:moveTo>
              <a:lnTo>
                <a:pt x="497602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F8E44-7066-DA4B-81E3-48319680AD3D}">
      <dsp:nvSpPr>
        <dsp:cNvPr id="0" name=""/>
        <dsp:cNvSpPr/>
      </dsp:nvSpPr>
      <dsp:spPr>
        <a:xfrm>
          <a:off x="4933539" y="2329740"/>
          <a:ext cx="995205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995205" y="80690"/>
              </a:lnTo>
              <a:lnTo>
                <a:pt x="995205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A3714-D82C-A74B-B67B-9CB30663FB45}">
      <dsp:nvSpPr>
        <dsp:cNvPr id="0" name=""/>
        <dsp:cNvSpPr/>
      </dsp:nvSpPr>
      <dsp:spPr>
        <a:xfrm>
          <a:off x="4435936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4ABAC-AB2E-F849-A354-52293CBBB63F}">
      <dsp:nvSpPr>
        <dsp:cNvPr id="0" name=""/>
        <dsp:cNvSpPr/>
      </dsp:nvSpPr>
      <dsp:spPr>
        <a:xfrm>
          <a:off x="4187135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67D56-B189-E640-BB1B-C627DE244B1B}">
      <dsp:nvSpPr>
        <dsp:cNvPr id="0" name=""/>
        <dsp:cNvSpPr/>
      </dsp:nvSpPr>
      <dsp:spPr>
        <a:xfrm>
          <a:off x="3938334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497602" y="80690"/>
              </a:lnTo>
              <a:lnTo>
                <a:pt x="497602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A8417-5E44-C544-970D-2C9328C7DC62}">
      <dsp:nvSpPr>
        <dsp:cNvPr id="0" name=""/>
        <dsp:cNvSpPr/>
      </dsp:nvSpPr>
      <dsp:spPr>
        <a:xfrm>
          <a:off x="3440731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4A52E1-9207-464A-93A3-43535345CEA2}">
      <dsp:nvSpPr>
        <dsp:cNvPr id="0" name=""/>
        <dsp:cNvSpPr/>
      </dsp:nvSpPr>
      <dsp:spPr>
        <a:xfrm>
          <a:off x="3191929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67B4-051B-0044-872C-953BF6599CD9}">
      <dsp:nvSpPr>
        <dsp:cNvPr id="0" name=""/>
        <dsp:cNvSpPr/>
      </dsp:nvSpPr>
      <dsp:spPr>
        <a:xfrm>
          <a:off x="3440731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497602" y="0"/>
              </a:moveTo>
              <a:lnTo>
                <a:pt x="497602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938334" y="2329740"/>
          <a:ext cx="995205" cy="118406"/>
        </a:xfrm>
        <a:custGeom>
          <a:avLst/>
          <a:gdLst/>
          <a:ahLst/>
          <a:cxnLst/>
          <a:rect l="0" t="0" r="0" b="0"/>
          <a:pathLst>
            <a:path>
              <a:moveTo>
                <a:pt x="995205" y="0"/>
              </a:moveTo>
              <a:lnTo>
                <a:pt x="995205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3254130" y="1952806"/>
          <a:ext cx="1679409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1679409" y="80690"/>
              </a:lnTo>
              <a:lnTo>
                <a:pt x="1679409" y="1184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580FA-1808-9146-946C-3A94602E219D}">
      <dsp:nvSpPr>
        <dsp:cNvPr id="0" name=""/>
        <dsp:cNvSpPr/>
      </dsp:nvSpPr>
      <dsp:spPr>
        <a:xfrm>
          <a:off x="2445525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4A410-CD60-DA49-BE20-FFBE5DF20E5E}">
      <dsp:nvSpPr>
        <dsp:cNvPr id="0" name=""/>
        <dsp:cNvSpPr/>
      </dsp:nvSpPr>
      <dsp:spPr>
        <a:xfrm>
          <a:off x="2196724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BA4F7-37C2-3144-9D20-C384422C5280}">
      <dsp:nvSpPr>
        <dsp:cNvPr id="0" name=""/>
        <dsp:cNvSpPr/>
      </dsp:nvSpPr>
      <dsp:spPr>
        <a:xfrm>
          <a:off x="2196724" y="2706674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A674D-AD7D-FA4E-92A7-02EBA9BAF161}">
      <dsp:nvSpPr>
        <dsp:cNvPr id="0" name=""/>
        <dsp:cNvSpPr/>
      </dsp:nvSpPr>
      <dsp:spPr>
        <a:xfrm>
          <a:off x="1947922" y="2706674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BF08-6EDF-5849-8F16-F097CA7F42FB}">
      <dsp:nvSpPr>
        <dsp:cNvPr id="0" name=""/>
        <dsp:cNvSpPr/>
      </dsp:nvSpPr>
      <dsp:spPr>
        <a:xfrm>
          <a:off x="1574720" y="2329740"/>
          <a:ext cx="622003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622003" y="80690"/>
              </a:lnTo>
              <a:lnTo>
                <a:pt x="622003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321C4-B5B6-B64B-8137-FC937FFE0519}">
      <dsp:nvSpPr>
        <dsp:cNvPr id="0" name=""/>
        <dsp:cNvSpPr/>
      </dsp:nvSpPr>
      <dsp:spPr>
        <a:xfrm>
          <a:off x="1450319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BF909-192D-F74C-976A-3C318E8AE050}">
      <dsp:nvSpPr>
        <dsp:cNvPr id="0" name=""/>
        <dsp:cNvSpPr/>
      </dsp:nvSpPr>
      <dsp:spPr>
        <a:xfrm>
          <a:off x="1201518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4C0D4-934D-6641-AB39-ED9EEF855D13}">
      <dsp:nvSpPr>
        <dsp:cNvPr id="0" name=""/>
        <dsp:cNvSpPr/>
      </dsp:nvSpPr>
      <dsp:spPr>
        <a:xfrm>
          <a:off x="952717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497602" y="80690"/>
              </a:lnTo>
              <a:lnTo>
                <a:pt x="497602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2C844-E877-2746-87B2-368E2C518FC7}">
      <dsp:nvSpPr>
        <dsp:cNvPr id="0" name=""/>
        <dsp:cNvSpPr/>
      </dsp:nvSpPr>
      <dsp:spPr>
        <a:xfrm>
          <a:off x="455114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90"/>
              </a:lnTo>
              <a:lnTo>
                <a:pt x="248801" y="80690"/>
              </a:lnTo>
              <a:lnTo>
                <a:pt x="248801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F050B7-B486-C14F-8323-CF6D396441C5}">
      <dsp:nvSpPr>
        <dsp:cNvPr id="0" name=""/>
        <dsp:cNvSpPr/>
      </dsp:nvSpPr>
      <dsp:spPr>
        <a:xfrm>
          <a:off x="206312" y="3083608"/>
          <a:ext cx="248801" cy="118406"/>
        </a:xfrm>
        <a:custGeom>
          <a:avLst/>
          <a:gdLst/>
          <a:ahLst/>
          <a:cxnLst/>
          <a:rect l="0" t="0" r="0" b="0"/>
          <a:pathLst>
            <a:path>
              <a:moveTo>
                <a:pt x="248801" y="0"/>
              </a:moveTo>
              <a:lnTo>
                <a:pt x="248801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317D04-8AEA-794C-B9F9-DE31E1C6120F}">
      <dsp:nvSpPr>
        <dsp:cNvPr id="0" name=""/>
        <dsp:cNvSpPr/>
      </dsp:nvSpPr>
      <dsp:spPr>
        <a:xfrm>
          <a:off x="455114" y="2706674"/>
          <a:ext cx="497602" cy="118406"/>
        </a:xfrm>
        <a:custGeom>
          <a:avLst/>
          <a:gdLst/>
          <a:ahLst/>
          <a:cxnLst/>
          <a:rect l="0" t="0" r="0" b="0"/>
          <a:pathLst>
            <a:path>
              <a:moveTo>
                <a:pt x="497602" y="0"/>
              </a:moveTo>
              <a:lnTo>
                <a:pt x="497602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952717" y="2329740"/>
          <a:ext cx="622003" cy="118406"/>
        </a:xfrm>
        <a:custGeom>
          <a:avLst/>
          <a:gdLst/>
          <a:ahLst/>
          <a:cxnLst/>
          <a:rect l="0" t="0" r="0" b="0"/>
          <a:pathLst>
            <a:path>
              <a:moveTo>
                <a:pt x="622003" y="0"/>
              </a:moveTo>
              <a:lnTo>
                <a:pt x="622003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574720" y="1952806"/>
          <a:ext cx="1679409" cy="118406"/>
        </a:xfrm>
        <a:custGeom>
          <a:avLst/>
          <a:gdLst/>
          <a:ahLst/>
          <a:cxnLst/>
          <a:rect l="0" t="0" r="0" b="0"/>
          <a:pathLst>
            <a:path>
              <a:moveTo>
                <a:pt x="1679409" y="0"/>
              </a:moveTo>
              <a:lnTo>
                <a:pt x="1679409" y="80690"/>
              </a:lnTo>
              <a:lnTo>
                <a:pt x="0" y="80690"/>
              </a:lnTo>
              <a:lnTo>
                <a:pt x="0" y="1184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3050565" y="1694279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3095801" y="1737253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3103373" y="1744825"/>
        <a:ext cx="391985" cy="243383"/>
      </dsp:txXfrm>
    </dsp:sp>
    <dsp:sp modelId="{2A1DB734-C27F-094A-9D8B-DE5CFE2B5B71}">
      <dsp:nvSpPr>
        <dsp:cNvPr id="0" name=""/>
        <dsp:cNvSpPr/>
      </dsp:nvSpPr>
      <dsp:spPr>
        <a:xfrm>
          <a:off x="1371155" y="2071213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1416392" y="2114188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1423964" y="2121760"/>
        <a:ext cx="391985" cy="243383"/>
      </dsp:txXfrm>
    </dsp:sp>
    <dsp:sp modelId="{05251B8D-0CF7-9342-927A-D9716AA85459}">
      <dsp:nvSpPr>
        <dsp:cNvPr id="0" name=""/>
        <dsp:cNvSpPr/>
      </dsp:nvSpPr>
      <dsp:spPr>
        <a:xfrm>
          <a:off x="749152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794388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801960" y="2498694"/>
        <a:ext cx="391985" cy="243383"/>
      </dsp:txXfrm>
    </dsp:sp>
    <dsp:sp modelId="{DD49BC49-6A66-2746-A47A-A69256AF2872}">
      <dsp:nvSpPr>
        <dsp:cNvPr id="0" name=""/>
        <dsp:cNvSpPr/>
      </dsp:nvSpPr>
      <dsp:spPr>
        <a:xfrm>
          <a:off x="251549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A1871-4A60-5646-98FB-7F6E6ABA438D}">
      <dsp:nvSpPr>
        <dsp:cNvPr id="0" name=""/>
        <dsp:cNvSpPr/>
      </dsp:nvSpPr>
      <dsp:spPr>
        <a:xfrm>
          <a:off x="296786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40.85 mm?</a:t>
          </a:r>
        </a:p>
      </dsp:txBody>
      <dsp:txXfrm>
        <a:off x="304358" y="2875628"/>
        <a:ext cx="391985" cy="243383"/>
      </dsp:txXfrm>
    </dsp:sp>
    <dsp:sp modelId="{486DAE8C-DC76-1649-9BFC-52D66C509FCA}">
      <dsp:nvSpPr>
        <dsp:cNvPr id="0" name=""/>
        <dsp:cNvSpPr/>
      </dsp:nvSpPr>
      <dsp:spPr>
        <a:xfrm>
          <a:off x="2748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CD6FB-B0C9-B04B-8A1B-AC5710D9D5C0}">
      <dsp:nvSpPr>
        <dsp:cNvPr id="0" name=""/>
        <dsp:cNvSpPr/>
      </dsp:nvSpPr>
      <dsp:spPr>
        <a:xfrm>
          <a:off x="47984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55556" y="3252562"/>
        <a:ext cx="391985" cy="243383"/>
      </dsp:txXfrm>
    </dsp:sp>
    <dsp:sp modelId="{267081EC-B414-1642-B440-8265A7D9A863}">
      <dsp:nvSpPr>
        <dsp:cNvPr id="0" name=""/>
        <dsp:cNvSpPr/>
      </dsp:nvSpPr>
      <dsp:spPr>
        <a:xfrm>
          <a:off x="500350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F2B6-0DAC-4F4B-9625-803A27ADA904}">
      <dsp:nvSpPr>
        <dsp:cNvPr id="0" name=""/>
        <dsp:cNvSpPr/>
      </dsp:nvSpPr>
      <dsp:spPr>
        <a:xfrm>
          <a:off x="545587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553159" y="3252562"/>
        <a:ext cx="391985" cy="243383"/>
      </dsp:txXfrm>
    </dsp:sp>
    <dsp:sp modelId="{58494B9B-2992-DD49-BD48-866E8F2E33EE}">
      <dsp:nvSpPr>
        <dsp:cNvPr id="0" name=""/>
        <dsp:cNvSpPr/>
      </dsp:nvSpPr>
      <dsp:spPr>
        <a:xfrm>
          <a:off x="1246755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F8DA5-76BD-A443-A63F-F437CCC4C48F}">
      <dsp:nvSpPr>
        <dsp:cNvPr id="0" name=""/>
        <dsp:cNvSpPr/>
      </dsp:nvSpPr>
      <dsp:spPr>
        <a:xfrm>
          <a:off x="1291991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42.05 mm?</a:t>
          </a:r>
        </a:p>
      </dsp:txBody>
      <dsp:txXfrm>
        <a:off x="1299563" y="2875628"/>
        <a:ext cx="391985" cy="243383"/>
      </dsp:txXfrm>
    </dsp:sp>
    <dsp:sp modelId="{22F24F3D-6210-6D41-8053-C80BA2A16F98}">
      <dsp:nvSpPr>
        <dsp:cNvPr id="0" name=""/>
        <dsp:cNvSpPr/>
      </dsp:nvSpPr>
      <dsp:spPr>
        <a:xfrm>
          <a:off x="997953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9EB4B-24A1-7646-8133-EFFCEC4FB094}">
      <dsp:nvSpPr>
        <dsp:cNvPr id="0" name=""/>
        <dsp:cNvSpPr/>
      </dsp:nvSpPr>
      <dsp:spPr>
        <a:xfrm>
          <a:off x="1043190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1050762" y="3252562"/>
        <a:ext cx="391985" cy="243383"/>
      </dsp:txXfrm>
    </dsp:sp>
    <dsp:sp modelId="{1E755FFE-FA80-BA4F-B2EB-4006A0B10A89}">
      <dsp:nvSpPr>
        <dsp:cNvPr id="0" name=""/>
        <dsp:cNvSpPr/>
      </dsp:nvSpPr>
      <dsp:spPr>
        <a:xfrm>
          <a:off x="1495556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ADC17-B3FA-9C42-BBEC-CE550995B34E}">
      <dsp:nvSpPr>
        <dsp:cNvPr id="0" name=""/>
        <dsp:cNvSpPr/>
      </dsp:nvSpPr>
      <dsp:spPr>
        <a:xfrm>
          <a:off x="1540793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1548365" y="3252562"/>
        <a:ext cx="391985" cy="243383"/>
      </dsp:txXfrm>
    </dsp:sp>
    <dsp:sp modelId="{1EB18ED6-2EC5-2047-B8EE-2CFB2254E605}">
      <dsp:nvSpPr>
        <dsp:cNvPr id="0" name=""/>
        <dsp:cNvSpPr/>
      </dsp:nvSpPr>
      <dsp:spPr>
        <a:xfrm>
          <a:off x="1993159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A950F-6671-AE40-9C6E-A231509CD838}">
      <dsp:nvSpPr>
        <dsp:cNvPr id="0" name=""/>
        <dsp:cNvSpPr/>
      </dsp:nvSpPr>
      <dsp:spPr>
        <a:xfrm>
          <a:off x="2038395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2045967" y="2498694"/>
        <a:ext cx="391985" cy="243383"/>
      </dsp:txXfrm>
    </dsp:sp>
    <dsp:sp modelId="{EBC12287-0030-EA4B-8209-18E230539CFC}">
      <dsp:nvSpPr>
        <dsp:cNvPr id="0" name=""/>
        <dsp:cNvSpPr/>
      </dsp:nvSpPr>
      <dsp:spPr>
        <a:xfrm>
          <a:off x="1744357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A27BB-1B5C-544D-A6D2-686B146E8921}">
      <dsp:nvSpPr>
        <dsp:cNvPr id="0" name=""/>
        <dsp:cNvSpPr/>
      </dsp:nvSpPr>
      <dsp:spPr>
        <a:xfrm>
          <a:off x="1789594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b="0" kern="1200" dirty="0">
              <a:solidFill>
                <a:schemeClr val="accent1"/>
              </a:solidFill>
            </a:rPr>
            <a:t>Adelie</a:t>
          </a:r>
        </a:p>
      </dsp:txBody>
      <dsp:txXfrm>
        <a:off x="1797166" y="2875628"/>
        <a:ext cx="391985" cy="243383"/>
      </dsp:txXfrm>
    </dsp:sp>
    <dsp:sp modelId="{DF6D4AED-6E5F-C94E-8503-880E383B7953}">
      <dsp:nvSpPr>
        <dsp:cNvPr id="0" name=""/>
        <dsp:cNvSpPr/>
      </dsp:nvSpPr>
      <dsp:spPr>
        <a:xfrm>
          <a:off x="2241960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5C66B-63EC-0B43-9310-C36B742C595C}">
      <dsp:nvSpPr>
        <dsp:cNvPr id="0" name=""/>
        <dsp:cNvSpPr/>
      </dsp:nvSpPr>
      <dsp:spPr>
        <a:xfrm>
          <a:off x="2287197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4712.5 g?</a:t>
          </a:r>
        </a:p>
      </dsp:txBody>
      <dsp:txXfrm>
        <a:off x="2294769" y="2875628"/>
        <a:ext cx="391985" cy="243383"/>
      </dsp:txXfrm>
    </dsp:sp>
    <dsp:sp modelId="{03AC0308-EF1D-434B-A128-9287F8841F00}">
      <dsp:nvSpPr>
        <dsp:cNvPr id="0" name=""/>
        <dsp:cNvSpPr/>
      </dsp:nvSpPr>
      <dsp:spPr>
        <a:xfrm>
          <a:off x="1993159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50C64-75B0-B145-8BFB-B5E7D3F03D22}">
      <dsp:nvSpPr>
        <dsp:cNvPr id="0" name=""/>
        <dsp:cNvSpPr/>
      </dsp:nvSpPr>
      <dsp:spPr>
        <a:xfrm>
          <a:off x="2038395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2045967" y="3252562"/>
        <a:ext cx="391985" cy="243383"/>
      </dsp:txXfrm>
    </dsp:sp>
    <dsp:sp modelId="{E13C9052-595D-034B-9E09-F1A6B15AE4C4}">
      <dsp:nvSpPr>
        <dsp:cNvPr id="0" name=""/>
        <dsp:cNvSpPr/>
      </dsp:nvSpPr>
      <dsp:spPr>
        <a:xfrm>
          <a:off x="2490762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8D653-D0AD-A246-B711-610B64E8785A}">
      <dsp:nvSpPr>
        <dsp:cNvPr id="0" name=""/>
        <dsp:cNvSpPr/>
      </dsp:nvSpPr>
      <dsp:spPr>
        <a:xfrm>
          <a:off x="2535998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2543570" y="3252562"/>
        <a:ext cx="391985" cy="243383"/>
      </dsp:txXfrm>
    </dsp:sp>
    <dsp:sp modelId="{30B318B0-343F-3746-88DC-443A850CCB36}">
      <dsp:nvSpPr>
        <dsp:cNvPr id="0" name=""/>
        <dsp:cNvSpPr/>
      </dsp:nvSpPr>
      <dsp:spPr>
        <a:xfrm>
          <a:off x="4729974" y="2071213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4775211" y="2114188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4782783" y="2121760"/>
        <a:ext cx="391985" cy="243383"/>
      </dsp:txXfrm>
    </dsp:sp>
    <dsp:sp modelId="{ED4E7028-27DE-5C4D-BC8B-C5718C70C181}">
      <dsp:nvSpPr>
        <dsp:cNvPr id="0" name=""/>
        <dsp:cNvSpPr/>
      </dsp:nvSpPr>
      <dsp:spPr>
        <a:xfrm>
          <a:off x="3734769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3780005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3787577" y="2498694"/>
        <a:ext cx="391985" cy="243383"/>
      </dsp:txXfrm>
    </dsp:sp>
    <dsp:sp modelId="{BCF7D99B-45D2-A040-98C4-1B61A638D49D}">
      <dsp:nvSpPr>
        <dsp:cNvPr id="0" name=""/>
        <dsp:cNvSpPr/>
      </dsp:nvSpPr>
      <dsp:spPr>
        <a:xfrm>
          <a:off x="3237166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60F9-0F1C-714C-92F1-85A919ED7E8F}">
      <dsp:nvSpPr>
        <dsp:cNvPr id="0" name=""/>
        <dsp:cNvSpPr/>
      </dsp:nvSpPr>
      <dsp:spPr>
        <a:xfrm>
          <a:off x="3282403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3450 g?</a:t>
          </a:r>
        </a:p>
      </dsp:txBody>
      <dsp:txXfrm>
        <a:off x="3289975" y="2875628"/>
        <a:ext cx="391985" cy="243383"/>
      </dsp:txXfrm>
    </dsp:sp>
    <dsp:sp modelId="{AE8CB9D1-78F5-674D-83C8-9B9BBE375FF4}">
      <dsp:nvSpPr>
        <dsp:cNvPr id="0" name=""/>
        <dsp:cNvSpPr/>
      </dsp:nvSpPr>
      <dsp:spPr>
        <a:xfrm>
          <a:off x="2988364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0D2C1-A426-744C-A4AE-E0C840B79B8D}">
      <dsp:nvSpPr>
        <dsp:cNvPr id="0" name=""/>
        <dsp:cNvSpPr/>
      </dsp:nvSpPr>
      <dsp:spPr>
        <a:xfrm>
          <a:off x="3033601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3041173" y="3252562"/>
        <a:ext cx="391985" cy="243383"/>
      </dsp:txXfrm>
    </dsp:sp>
    <dsp:sp modelId="{8D9A9D00-B348-1A45-A98C-C1B6E98A8E5E}">
      <dsp:nvSpPr>
        <dsp:cNvPr id="0" name=""/>
        <dsp:cNvSpPr/>
      </dsp:nvSpPr>
      <dsp:spPr>
        <a:xfrm>
          <a:off x="3485967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C8292-8A2D-4D45-9614-76C7B7225CDC}">
      <dsp:nvSpPr>
        <dsp:cNvPr id="0" name=""/>
        <dsp:cNvSpPr/>
      </dsp:nvSpPr>
      <dsp:spPr>
        <a:xfrm>
          <a:off x="3531204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Adelie</a:t>
          </a:r>
        </a:p>
      </dsp:txBody>
      <dsp:txXfrm>
        <a:off x="3538776" y="3252562"/>
        <a:ext cx="391985" cy="243383"/>
      </dsp:txXfrm>
    </dsp:sp>
    <dsp:sp modelId="{06D54FDD-4836-764D-8985-72C7B9F75F59}">
      <dsp:nvSpPr>
        <dsp:cNvPr id="0" name=""/>
        <dsp:cNvSpPr/>
      </dsp:nvSpPr>
      <dsp:spPr>
        <a:xfrm>
          <a:off x="4232372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F12FB-18A5-4A46-9486-CE5FAA94BD43}">
      <dsp:nvSpPr>
        <dsp:cNvPr id="0" name=""/>
        <dsp:cNvSpPr/>
      </dsp:nvSpPr>
      <dsp:spPr>
        <a:xfrm>
          <a:off x="4277608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body mass less than 4125 g?</a:t>
          </a:r>
        </a:p>
      </dsp:txBody>
      <dsp:txXfrm>
        <a:off x="4285180" y="2875628"/>
        <a:ext cx="391985" cy="243383"/>
      </dsp:txXfrm>
    </dsp:sp>
    <dsp:sp modelId="{D6410626-9487-7347-9AF5-FB6396FF337C}">
      <dsp:nvSpPr>
        <dsp:cNvPr id="0" name=""/>
        <dsp:cNvSpPr/>
      </dsp:nvSpPr>
      <dsp:spPr>
        <a:xfrm>
          <a:off x="3983570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873C7-3AAB-134E-862B-26AC8B7B3AFF}">
      <dsp:nvSpPr>
        <dsp:cNvPr id="0" name=""/>
        <dsp:cNvSpPr/>
      </dsp:nvSpPr>
      <dsp:spPr>
        <a:xfrm>
          <a:off x="4028807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4036379" y="3252562"/>
        <a:ext cx="391985" cy="243383"/>
      </dsp:txXfrm>
    </dsp:sp>
    <dsp:sp modelId="{0D28F279-4076-B34C-936C-D8D0ECAC9F84}">
      <dsp:nvSpPr>
        <dsp:cNvPr id="0" name=""/>
        <dsp:cNvSpPr/>
      </dsp:nvSpPr>
      <dsp:spPr>
        <a:xfrm>
          <a:off x="4481173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3E1B7-D843-BA41-83F4-FC92482119CC}">
      <dsp:nvSpPr>
        <dsp:cNvPr id="0" name=""/>
        <dsp:cNvSpPr/>
      </dsp:nvSpPr>
      <dsp:spPr>
        <a:xfrm>
          <a:off x="4526410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4533982" y="3252562"/>
        <a:ext cx="391985" cy="243383"/>
      </dsp:txXfrm>
    </dsp:sp>
    <dsp:sp modelId="{E190674A-9630-954D-B37B-9958CA763DEE}">
      <dsp:nvSpPr>
        <dsp:cNvPr id="0" name=""/>
        <dsp:cNvSpPr/>
      </dsp:nvSpPr>
      <dsp:spPr>
        <a:xfrm>
          <a:off x="5725180" y="2448147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5770417" y="2491122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400" kern="1200" dirty="0">
            <a:solidFill>
              <a:schemeClr val="accent1"/>
            </a:solidFill>
          </a:endParaRPr>
        </a:p>
      </dsp:txBody>
      <dsp:txXfrm>
        <a:off x="5777989" y="2498694"/>
        <a:ext cx="391985" cy="243383"/>
      </dsp:txXfrm>
    </dsp:sp>
    <dsp:sp modelId="{F59FE2E7-0277-9943-A74C-30D87D64F1B5}">
      <dsp:nvSpPr>
        <dsp:cNvPr id="0" name=""/>
        <dsp:cNvSpPr/>
      </dsp:nvSpPr>
      <dsp:spPr>
        <a:xfrm>
          <a:off x="5227577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BA293-5074-3C44-BFBC-05589FB9F7AC}">
      <dsp:nvSpPr>
        <dsp:cNvPr id="0" name=""/>
        <dsp:cNvSpPr/>
      </dsp:nvSpPr>
      <dsp:spPr>
        <a:xfrm>
          <a:off x="5272814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48.85 mm?</a:t>
          </a:r>
        </a:p>
      </dsp:txBody>
      <dsp:txXfrm>
        <a:off x="5280386" y="2875628"/>
        <a:ext cx="391985" cy="243383"/>
      </dsp:txXfrm>
    </dsp:sp>
    <dsp:sp modelId="{E0C25352-07B9-814D-8ED7-014098A6F48E}">
      <dsp:nvSpPr>
        <dsp:cNvPr id="0" name=""/>
        <dsp:cNvSpPr/>
      </dsp:nvSpPr>
      <dsp:spPr>
        <a:xfrm>
          <a:off x="4978776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5CD95-A3DC-5D49-AF9E-2A51B79773BF}">
      <dsp:nvSpPr>
        <dsp:cNvPr id="0" name=""/>
        <dsp:cNvSpPr/>
      </dsp:nvSpPr>
      <dsp:spPr>
        <a:xfrm>
          <a:off x="5024012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5031584" y="3252562"/>
        <a:ext cx="391985" cy="243383"/>
      </dsp:txXfrm>
    </dsp:sp>
    <dsp:sp modelId="{1DFFB505-09D0-7141-B9C0-7FFAAB15224C}">
      <dsp:nvSpPr>
        <dsp:cNvPr id="0" name=""/>
        <dsp:cNvSpPr/>
      </dsp:nvSpPr>
      <dsp:spPr>
        <a:xfrm>
          <a:off x="5476379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8EBAD-22BC-3F44-9BFA-A4F26CE2C689}">
      <dsp:nvSpPr>
        <dsp:cNvPr id="0" name=""/>
        <dsp:cNvSpPr/>
      </dsp:nvSpPr>
      <dsp:spPr>
        <a:xfrm>
          <a:off x="5521615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Chinstrap</a:t>
          </a:r>
        </a:p>
      </dsp:txBody>
      <dsp:txXfrm>
        <a:off x="5529187" y="3252562"/>
        <a:ext cx="391985" cy="243383"/>
      </dsp:txXfrm>
    </dsp:sp>
    <dsp:sp modelId="{7E921E36-6579-144C-9B79-F13F46C85D06}">
      <dsp:nvSpPr>
        <dsp:cNvPr id="0" name=""/>
        <dsp:cNvSpPr/>
      </dsp:nvSpPr>
      <dsp:spPr>
        <a:xfrm>
          <a:off x="6222783" y="2825081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44DEA-A312-AD4A-8E36-FB2B63973261}">
      <dsp:nvSpPr>
        <dsp:cNvPr id="0" name=""/>
        <dsp:cNvSpPr/>
      </dsp:nvSpPr>
      <dsp:spPr>
        <a:xfrm>
          <a:off x="6268019" y="2868056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Is the bill length less than 43.25 mm?</a:t>
          </a:r>
        </a:p>
      </dsp:txBody>
      <dsp:txXfrm>
        <a:off x="6275591" y="2875628"/>
        <a:ext cx="391985" cy="243383"/>
      </dsp:txXfrm>
    </dsp:sp>
    <dsp:sp modelId="{25202F06-BEC5-E348-BF1C-EAC14C6AB354}">
      <dsp:nvSpPr>
        <dsp:cNvPr id="0" name=""/>
        <dsp:cNvSpPr/>
      </dsp:nvSpPr>
      <dsp:spPr>
        <a:xfrm>
          <a:off x="5973981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834B1-C022-2540-8784-2E12CE6FDDC5}">
      <dsp:nvSpPr>
        <dsp:cNvPr id="0" name=""/>
        <dsp:cNvSpPr/>
      </dsp:nvSpPr>
      <dsp:spPr>
        <a:xfrm>
          <a:off x="6019218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6026790" y="3252562"/>
        <a:ext cx="391985" cy="243383"/>
      </dsp:txXfrm>
    </dsp:sp>
    <dsp:sp modelId="{7DC63AD9-18D2-324E-ACAD-546160AF6FCF}">
      <dsp:nvSpPr>
        <dsp:cNvPr id="0" name=""/>
        <dsp:cNvSpPr/>
      </dsp:nvSpPr>
      <dsp:spPr>
        <a:xfrm>
          <a:off x="6471584" y="3202015"/>
          <a:ext cx="407129" cy="258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3FFBF-BA68-8047-B2FE-584245DDA26B}">
      <dsp:nvSpPr>
        <dsp:cNvPr id="0" name=""/>
        <dsp:cNvSpPr/>
      </dsp:nvSpPr>
      <dsp:spPr>
        <a:xfrm>
          <a:off x="6516821" y="3244990"/>
          <a:ext cx="407129" cy="258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>
              <a:solidFill>
                <a:schemeClr val="accent1"/>
              </a:solidFill>
            </a:rPr>
            <a:t>Gentoo</a:t>
          </a:r>
        </a:p>
      </dsp:txBody>
      <dsp:txXfrm>
        <a:off x="6524393" y="3252562"/>
        <a:ext cx="391985" cy="243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987F3-A127-AB43-915A-84FD7D9C19CD}">
      <dsp:nvSpPr>
        <dsp:cNvPr id="0" name=""/>
        <dsp:cNvSpPr/>
      </dsp:nvSpPr>
      <dsp:spPr>
        <a:xfrm>
          <a:off x="6583883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F7689-E5E9-BE4A-8307-2DDFB1550C4C}">
      <dsp:nvSpPr>
        <dsp:cNvPr id="0" name=""/>
        <dsp:cNvSpPr/>
      </dsp:nvSpPr>
      <dsp:spPr>
        <a:xfrm>
          <a:off x="6414373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D285-9EC3-5D4D-8DE2-384F97899423}">
      <dsp:nvSpPr>
        <dsp:cNvPr id="0" name=""/>
        <dsp:cNvSpPr/>
      </dsp:nvSpPr>
      <dsp:spPr>
        <a:xfrm>
          <a:off x="6414373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8FE34-E2E0-724D-BF85-E3D4A8F91B3A}">
      <dsp:nvSpPr>
        <dsp:cNvPr id="0" name=""/>
        <dsp:cNvSpPr/>
      </dsp:nvSpPr>
      <dsp:spPr>
        <a:xfrm>
          <a:off x="6244862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72FD-0118-EE4E-B7FE-17932BBA4650}">
      <dsp:nvSpPr>
        <dsp:cNvPr id="0" name=""/>
        <dsp:cNvSpPr/>
      </dsp:nvSpPr>
      <dsp:spPr>
        <a:xfrm>
          <a:off x="6075352" y="2369798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339020" y="100695"/>
              </a:lnTo>
              <a:lnTo>
                <a:pt x="33902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739D8-BDEB-B54B-8704-03F54C320B01}">
      <dsp:nvSpPr>
        <dsp:cNvPr id="0" name=""/>
        <dsp:cNvSpPr/>
      </dsp:nvSpPr>
      <dsp:spPr>
        <a:xfrm>
          <a:off x="5905841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463B8-0D5A-3A4C-87D1-E33701FB852A}">
      <dsp:nvSpPr>
        <dsp:cNvPr id="0" name=""/>
        <dsp:cNvSpPr/>
      </dsp:nvSpPr>
      <dsp:spPr>
        <a:xfrm>
          <a:off x="5736331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76068-D824-8043-B86C-45B1545346B1}">
      <dsp:nvSpPr>
        <dsp:cNvPr id="0" name=""/>
        <dsp:cNvSpPr/>
      </dsp:nvSpPr>
      <dsp:spPr>
        <a:xfrm>
          <a:off x="5736331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A85EF-5EAB-EB46-87D6-308D39645915}">
      <dsp:nvSpPr>
        <dsp:cNvPr id="0" name=""/>
        <dsp:cNvSpPr/>
      </dsp:nvSpPr>
      <dsp:spPr>
        <a:xfrm>
          <a:off x="5566820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E4C13-4EDF-D646-AFB5-4E8CFAC2849A}">
      <dsp:nvSpPr>
        <dsp:cNvPr id="0" name=""/>
        <dsp:cNvSpPr/>
      </dsp:nvSpPr>
      <dsp:spPr>
        <a:xfrm>
          <a:off x="5736331" y="2369798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339020" y="45720"/>
              </a:moveTo>
              <a:lnTo>
                <a:pt x="33902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16AF1-9EBB-9B46-B451-738F0AEF40E5}">
      <dsp:nvSpPr>
        <dsp:cNvPr id="0" name=""/>
        <dsp:cNvSpPr/>
      </dsp:nvSpPr>
      <dsp:spPr>
        <a:xfrm>
          <a:off x="5651575" y="2112990"/>
          <a:ext cx="4237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423776" y="100695"/>
              </a:lnTo>
              <a:lnTo>
                <a:pt x="423776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B4FE-3809-374D-9F2E-C9CFAFE58306}">
      <dsp:nvSpPr>
        <dsp:cNvPr id="0" name=""/>
        <dsp:cNvSpPr/>
      </dsp:nvSpPr>
      <dsp:spPr>
        <a:xfrm>
          <a:off x="5227799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571B6-EC89-2C4D-A100-3E5176C720C5}">
      <dsp:nvSpPr>
        <dsp:cNvPr id="0" name=""/>
        <dsp:cNvSpPr/>
      </dsp:nvSpPr>
      <dsp:spPr>
        <a:xfrm>
          <a:off x="5058289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8A8A05-8E9F-8740-89EA-27667A5D141C}">
      <dsp:nvSpPr>
        <dsp:cNvPr id="0" name=""/>
        <dsp:cNvSpPr/>
      </dsp:nvSpPr>
      <dsp:spPr>
        <a:xfrm>
          <a:off x="4888778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4F277-8C7B-8244-AD4D-8ADFFC29C0A5}">
      <dsp:nvSpPr>
        <dsp:cNvPr id="0" name=""/>
        <dsp:cNvSpPr/>
      </dsp:nvSpPr>
      <dsp:spPr>
        <a:xfrm>
          <a:off x="5058289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876CD-346A-C940-B23A-09E937C30B94}">
      <dsp:nvSpPr>
        <dsp:cNvPr id="0" name=""/>
        <dsp:cNvSpPr/>
      </dsp:nvSpPr>
      <dsp:spPr>
        <a:xfrm>
          <a:off x="5227799" y="2112990"/>
          <a:ext cx="423776" cy="91440"/>
        </a:xfrm>
        <a:custGeom>
          <a:avLst/>
          <a:gdLst/>
          <a:ahLst/>
          <a:cxnLst/>
          <a:rect l="0" t="0" r="0" b="0"/>
          <a:pathLst>
            <a:path>
              <a:moveTo>
                <a:pt x="423776" y="45720"/>
              </a:moveTo>
              <a:lnTo>
                <a:pt x="423776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CEA28-0213-1443-A32A-CAED5C659ED5}">
      <dsp:nvSpPr>
        <dsp:cNvPr id="0" name=""/>
        <dsp:cNvSpPr/>
      </dsp:nvSpPr>
      <dsp:spPr>
        <a:xfrm>
          <a:off x="4931156" y="1856182"/>
          <a:ext cx="7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720419" y="100695"/>
              </a:lnTo>
              <a:lnTo>
                <a:pt x="720419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0CE71-8407-E445-AD10-17DCBA8AC1B8}">
      <dsp:nvSpPr>
        <dsp:cNvPr id="0" name=""/>
        <dsp:cNvSpPr/>
      </dsp:nvSpPr>
      <dsp:spPr>
        <a:xfrm>
          <a:off x="4380247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99FA1-DDB0-664D-9BF7-154A8DEEF8B2}">
      <dsp:nvSpPr>
        <dsp:cNvPr id="0" name=""/>
        <dsp:cNvSpPr/>
      </dsp:nvSpPr>
      <dsp:spPr>
        <a:xfrm>
          <a:off x="4210736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F10AF-0DB6-4B4B-A04E-DB7994DDADAA}">
      <dsp:nvSpPr>
        <dsp:cNvPr id="0" name=""/>
        <dsp:cNvSpPr/>
      </dsp:nvSpPr>
      <dsp:spPr>
        <a:xfrm>
          <a:off x="4380247" y="365384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21D15-3D5A-AF4E-9480-DED38DA7ADF6}">
      <dsp:nvSpPr>
        <dsp:cNvPr id="0" name=""/>
        <dsp:cNvSpPr/>
      </dsp:nvSpPr>
      <dsp:spPr>
        <a:xfrm>
          <a:off x="4210736" y="365384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46655C-0C96-1E42-91E9-27664AA6094A}">
      <dsp:nvSpPr>
        <dsp:cNvPr id="0" name=""/>
        <dsp:cNvSpPr/>
      </dsp:nvSpPr>
      <dsp:spPr>
        <a:xfrm>
          <a:off x="4210736" y="339703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64443-C2CB-BA45-856B-91FDA1D8567D}">
      <dsp:nvSpPr>
        <dsp:cNvPr id="0" name=""/>
        <dsp:cNvSpPr/>
      </dsp:nvSpPr>
      <dsp:spPr>
        <a:xfrm>
          <a:off x="4041226" y="339703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FC627-0EBD-5244-A2FF-04DBB677E304}">
      <dsp:nvSpPr>
        <dsp:cNvPr id="0" name=""/>
        <dsp:cNvSpPr/>
      </dsp:nvSpPr>
      <dsp:spPr>
        <a:xfrm>
          <a:off x="4041226" y="3140224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43A3A-D796-3A41-992A-5244CCE11D05}">
      <dsp:nvSpPr>
        <dsp:cNvPr id="0" name=""/>
        <dsp:cNvSpPr/>
      </dsp:nvSpPr>
      <dsp:spPr>
        <a:xfrm>
          <a:off x="3871715" y="3140224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DE008-9C25-2A4D-9295-C683011C4E71}">
      <dsp:nvSpPr>
        <dsp:cNvPr id="0" name=""/>
        <dsp:cNvSpPr/>
      </dsp:nvSpPr>
      <dsp:spPr>
        <a:xfrm>
          <a:off x="4041226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1CC7A-2F5C-DA47-BD17-9616C4ECD65E}">
      <dsp:nvSpPr>
        <dsp:cNvPr id="0" name=""/>
        <dsp:cNvSpPr/>
      </dsp:nvSpPr>
      <dsp:spPr>
        <a:xfrm>
          <a:off x="4210736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CF751-B091-A246-B97E-C98206C2A10C}">
      <dsp:nvSpPr>
        <dsp:cNvPr id="0" name=""/>
        <dsp:cNvSpPr/>
      </dsp:nvSpPr>
      <dsp:spPr>
        <a:xfrm>
          <a:off x="4210736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5FF82-BBC5-0648-BB12-17A44E73E5CC}">
      <dsp:nvSpPr>
        <dsp:cNvPr id="0" name=""/>
        <dsp:cNvSpPr/>
      </dsp:nvSpPr>
      <dsp:spPr>
        <a:xfrm>
          <a:off x="4041226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B8915-8126-4241-AE36-27D04F4B63E9}">
      <dsp:nvSpPr>
        <dsp:cNvPr id="0" name=""/>
        <dsp:cNvSpPr/>
      </dsp:nvSpPr>
      <dsp:spPr>
        <a:xfrm>
          <a:off x="4165016" y="2112990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AB9B3-99B7-344E-91E1-631566553728}">
      <dsp:nvSpPr>
        <dsp:cNvPr id="0" name=""/>
        <dsp:cNvSpPr/>
      </dsp:nvSpPr>
      <dsp:spPr>
        <a:xfrm>
          <a:off x="4210736" y="1856182"/>
          <a:ext cx="7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720419" y="45720"/>
              </a:moveTo>
              <a:lnTo>
                <a:pt x="720419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F8E44-7066-DA4B-81E3-48319680AD3D}">
      <dsp:nvSpPr>
        <dsp:cNvPr id="0" name=""/>
        <dsp:cNvSpPr/>
      </dsp:nvSpPr>
      <dsp:spPr>
        <a:xfrm>
          <a:off x="3977659" y="1599373"/>
          <a:ext cx="9534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953496" y="100695"/>
              </a:lnTo>
              <a:lnTo>
                <a:pt x="953496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6B058-57D8-F047-889F-8DE77A122C12}">
      <dsp:nvSpPr>
        <dsp:cNvPr id="0" name=""/>
        <dsp:cNvSpPr/>
      </dsp:nvSpPr>
      <dsp:spPr>
        <a:xfrm>
          <a:off x="3532694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910D7-BEAA-6E42-8CD8-D4729041F0DC}">
      <dsp:nvSpPr>
        <dsp:cNvPr id="0" name=""/>
        <dsp:cNvSpPr/>
      </dsp:nvSpPr>
      <dsp:spPr>
        <a:xfrm>
          <a:off x="3363184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B28BF-A237-684E-8602-16C686C107B3}">
      <dsp:nvSpPr>
        <dsp:cNvPr id="0" name=""/>
        <dsp:cNvSpPr/>
      </dsp:nvSpPr>
      <dsp:spPr>
        <a:xfrm>
          <a:off x="3363184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78B28-D262-664F-9B7F-36ED7B101A80}">
      <dsp:nvSpPr>
        <dsp:cNvPr id="0" name=""/>
        <dsp:cNvSpPr/>
      </dsp:nvSpPr>
      <dsp:spPr>
        <a:xfrm>
          <a:off x="3193673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67D56-B189-E640-BB1B-C627DE244B1B}">
      <dsp:nvSpPr>
        <dsp:cNvPr id="0" name=""/>
        <dsp:cNvSpPr/>
      </dsp:nvSpPr>
      <dsp:spPr>
        <a:xfrm>
          <a:off x="3024163" y="1856182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339020" y="100695"/>
              </a:lnTo>
              <a:lnTo>
                <a:pt x="33902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169D7-0494-FB4A-8CBA-4933C9ADAFAE}">
      <dsp:nvSpPr>
        <dsp:cNvPr id="0" name=""/>
        <dsp:cNvSpPr/>
      </dsp:nvSpPr>
      <dsp:spPr>
        <a:xfrm>
          <a:off x="3024163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52C5B-590F-5D4D-AAE4-0751018B7E7E}">
      <dsp:nvSpPr>
        <dsp:cNvPr id="0" name=""/>
        <dsp:cNvSpPr/>
      </dsp:nvSpPr>
      <dsp:spPr>
        <a:xfrm>
          <a:off x="2854652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4FD87-1214-EA4E-95B2-8957731D9B32}">
      <dsp:nvSpPr>
        <dsp:cNvPr id="0" name=""/>
        <dsp:cNvSpPr/>
      </dsp:nvSpPr>
      <dsp:spPr>
        <a:xfrm>
          <a:off x="2685142" y="2883415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BCC29-F71B-9241-89E0-22519D1925BB}">
      <dsp:nvSpPr>
        <dsp:cNvPr id="0" name=""/>
        <dsp:cNvSpPr/>
      </dsp:nvSpPr>
      <dsp:spPr>
        <a:xfrm>
          <a:off x="2854652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4FB5B-4996-4644-A796-7172D05CC34C}">
      <dsp:nvSpPr>
        <dsp:cNvPr id="0" name=""/>
        <dsp:cNvSpPr/>
      </dsp:nvSpPr>
      <dsp:spPr>
        <a:xfrm>
          <a:off x="2854652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CAB01E-BED4-B64C-B73E-D8179384FDDB}">
      <dsp:nvSpPr>
        <dsp:cNvPr id="0" name=""/>
        <dsp:cNvSpPr/>
      </dsp:nvSpPr>
      <dsp:spPr>
        <a:xfrm>
          <a:off x="2685142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A45E9-2FFB-F940-8C05-9CCC86759C12}">
      <dsp:nvSpPr>
        <dsp:cNvPr id="0" name=""/>
        <dsp:cNvSpPr/>
      </dsp:nvSpPr>
      <dsp:spPr>
        <a:xfrm>
          <a:off x="2685142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421A-618F-4A40-85AE-CF0E7D607156}">
      <dsp:nvSpPr>
        <dsp:cNvPr id="0" name=""/>
        <dsp:cNvSpPr/>
      </dsp:nvSpPr>
      <dsp:spPr>
        <a:xfrm>
          <a:off x="2515631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67B4-051B-0044-872C-953BF6599CD9}">
      <dsp:nvSpPr>
        <dsp:cNvPr id="0" name=""/>
        <dsp:cNvSpPr/>
      </dsp:nvSpPr>
      <dsp:spPr>
        <a:xfrm>
          <a:off x="2685142" y="1856182"/>
          <a:ext cx="339020" cy="91440"/>
        </a:xfrm>
        <a:custGeom>
          <a:avLst/>
          <a:gdLst/>
          <a:ahLst/>
          <a:cxnLst/>
          <a:rect l="0" t="0" r="0" b="0"/>
          <a:pathLst>
            <a:path>
              <a:moveTo>
                <a:pt x="339020" y="45720"/>
              </a:moveTo>
              <a:lnTo>
                <a:pt x="33902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11C23-9644-F349-9465-07BCAFF3FE99}">
      <dsp:nvSpPr>
        <dsp:cNvPr id="0" name=""/>
        <dsp:cNvSpPr/>
      </dsp:nvSpPr>
      <dsp:spPr>
        <a:xfrm>
          <a:off x="3024163" y="1599373"/>
          <a:ext cx="953496" cy="91440"/>
        </a:xfrm>
        <a:custGeom>
          <a:avLst/>
          <a:gdLst/>
          <a:ahLst/>
          <a:cxnLst/>
          <a:rect l="0" t="0" r="0" b="0"/>
          <a:pathLst>
            <a:path>
              <a:moveTo>
                <a:pt x="953496" y="45720"/>
              </a:moveTo>
              <a:lnTo>
                <a:pt x="953496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4E13-0EA3-E145-88A6-FE2DFD5CEAD5}">
      <dsp:nvSpPr>
        <dsp:cNvPr id="0" name=""/>
        <dsp:cNvSpPr/>
      </dsp:nvSpPr>
      <dsp:spPr>
        <a:xfrm>
          <a:off x="2653359" y="1342565"/>
          <a:ext cx="13243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324300" y="100695"/>
              </a:lnTo>
              <a:lnTo>
                <a:pt x="1324300" y="126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8DCB2-614F-8444-AD54-97471957E70A}">
      <dsp:nvSpPr>
        <dsp:cNvPr id="0" name=""/>
        <dsp:cNvSpPr/>
      </dsp:nvSpPr>
      <dsp:spPr>
        <a:xfrm>
          <a:off x="2007100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47891-FC96-6040-B57B-88D6C74FDD9A}">
      <dsp:nvSpPr>
        <dsp:cNvPr id="0" name=""/>
        <dsp:cNvSpPr/>
      </dsp:nvSpPr>
      <dsp:spPr>
        <a:xfrm>
          <a:off x="1837589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78D91-3C05-C447-A14E-2DEA26DC9B9F}">
      <dsp:nvSpPr>
        <dsp:cNvPr id="0" name=""/>
        <dsp:cNvSpPr/>
      </dsp:nvSpPr>
      <dsp:spPr>
        <a:xfrm>
          <a:off x="1837589" y="185618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7B6A2-8D7F-DD40-B40F-F0B7D7790246}">
      <dsp:nvSpPr>
        <dsp:cNvPr id="0" name=""/>
        <dsp:cNvSpPr/>
      </dsp:nvSpPr>
      <dsp:spPr>
        <a:xfrm>
          <a:off x="1668079" y="1856182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5259C-8EA8-6A44-99FE-535524288FF5}">
      <dsp:nvSpPr>
        <dsp:cNvPr id="0" name=""/>
        <dsp:cNvSpPr/>
      </dsp:nvSpPr>
      <dsp:spPr>
        <a:xfrm>
          <a:off x="1329058" y="1599373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508531" y="100695"/>
              </a:lnTo>
              <a:lnTo>
                <a:pt x="508531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CD7AD-385B-7F44-9126-E2C5FB3DBD05}">
      <dsp:nvSpPr>
        <dsp:cNvPr id="0" name=""/>
        <dsp:cNvSpPr/>
      </dsp:nvSpPr>
      <dsp:spPr>
        <a:xfrm>
          <a:off x="1329058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6CA73-3CB5-0047-ACCF-6F21DBEFC2BD}">
      <dsp:nvSpPr>
        <dsp:cNvPr id="0" name=""/>
        <dsp:cNvSpPr/>
      </dsp:nvSpPr>
      <dsp:spPr>
        <a:xfrm>
          <a:off x="1159547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C5EF3-E7A3-4449-BB2B-FEC03251B5E9}">
      <dsp:nvSpPr>
        <dsp:cNvPr id="0" name=""/>
        <dsp:cNvSpPr/>
      </dsp:nvSpPr>
      <dsp:spPr>
        <a:xfrm>
          <a:off x="990037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57AD6-D6DA-4A4D-B463-6F354486FC83}">
      <dsp:nvSpPr>
        <dsp:cNvPr id="0" name=""/>
        <dsp:cNvSpPr/>
      </dsp:nvSpPr>
      <dsp:spPr>
        <a:xfrm>
          <a:off x="1159547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4C0D4-934D-6641-AB39-ED9EEF855D13}">
      <dsp:nvSpPr>
        <dsp:cNvPr id="0" name=""/>
        <dsp:cNvSpPr/>
      </dsp:nvSpPr>
      <dsp:spPr>
        <a:xfrm>
          <a:off x="820526" y="1856182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508531" y="100695"/>
              </a:lnTo>
              <a:lnTo>
                <a:pt x="508531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FBFE6-BED0-E14A-AD73-7B00A11BEE64}">
      <dsp:nvSpPr>
        <dsp:cNvPr id="0" name=""/>
        <dsp:cNvSpPr/>
      </dsp:nvSpPr>
      <dsp:spPr>
        <a:xfrm>
          <a:off x="481505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D3D52-6B5E-DD40-A83E-E83154AF8E6B}">
      <dsp:nvSpPr>
        <dsp:cNvPr id="0" name=""/>
        <dsp:cNvSpPr/>
      </dsp:nvSpPr>
      <dsp:spPr>
        <a:xfrm>
          <a:off x="311995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9E7FB-642C-E741-B954-176C888B76DD}">
      <dsp:nvSpPr>
        <dsp:cNvPr id="0" name=""/>
        <dsp:cNvSpPr/>
      </dsp:nvSpPr>
      <dsp:spPr>
        <a:xfrm>
          <a:off x="142484" y="2626607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D8DE2-B27D-6147-8696-12C6673DED76}">
      <dsp:nvSpPr>
        <dsp:cNvPr id="0" name=""/>
        <dsp:cNvSpPr/>
      </dsp:nvSpPr>
      <dsp:spPr>
        <a:xfrm>
          <a:off x="311995" y="2369798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59924-3A13-D64C-B5A3-136DAC382845}">
      <dsp:nvSpPr>
        <dsp:cNvPr id="0" name=""/>
        <dsp:cNvSpPr/>
      </dsp:nvSpPr>
      <dsp:spPr>
        <a:xfrm>
          <a:off x="311995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100695"/>
              </a:lnTo>
              <a:lnTo>
                <a:pt x="169510" y="100695"/>
              </a:lnTo>
              <a:lnTo>
                <a:pt x="16951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4DB31-864D-5E49-9B47-D922B7688869}">
      <dsp:nvSpPr>
        <dsp:cNvPr id="0" name=""/>
        <dsp:cNvSpPr/>
      </dsp:nvSpPr>
      <dsp:spPr>
        <a:xfrm>
          <a:off x="142484" y="2112990"/>
          <a:ext cx="169510" cy="91440"/>
        </a:xfrm>
        <a:custGeom>
          <a:avLst/>
          <a:gdLst/>
          <a:ahLst/>
          <a:cxnLst/>
          <a:rect l="0" t="0" r="0" b="0"/>
          <a:pathLst>
            <a:path>
              <a:moveTo>
                <a:pt x="169510" y="45720"/>
              </a:moveTo>
              <a:lnTo>
                <a:pt x="16951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317D04-8AEA-794C-B9F9-DE31E1C6120F}">
      <dsp:nvSpPr>
        <dsp:cNvPr id="0" name=""/>
        <dsp:cNvSpPr/>
      </dsp:nvSpPr>
      <dsp:spPr>
        <a:xfrm>
          <a:off x="311995" y="1856182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508531" y="45720"/>
              </a:moveTo>
              <a:lnTo>
                <a:pt x="508531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8506E-7915-4148-B9F1-29E61306A491}">
      <dsp:nvSpPr>
        <dsp:cNvPr id="0" name=""/>
        <dsp:cNvSpPr/>
      </dsp:nvSpPr>
      <dsp:spPr>
        <a:xfrm>
          <a:off x="820526" y="1599373"/>
          <a:ext cx="508531" cy="91440"/>
        </a:xfrm>
        <a:custGeom>
          <a:avLst/>
          <a:gdLst/>
          <a:ahLst/>
          <a:cxnLst/>
          <a:rect l="0" t="0" r="0" b="0"/>
          <a:pathLst>
            <a:path>
              <a:moveTo>
                <a:pt x="508531" y="45720"/>
              </a:moveTo>
              <a:lnTo>
                <a:pt x="508531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8A44E-44AF-9F4C-8D6C-AC95A7A85B67}">
      <dsp:nvSpPr>
        <dsp:cNvPr id="0" name=""/>
        <dsp:cNvSpPr/>
      </dsp:nvSpPr>
      <dsp:spPr>
        <a:xfrm>
          <a:off x="1329058" y="1342565"/>
          <a:ext cx="1324300" cy="91440"/>
        </a:xfrm>
        <a:custGeom>
          <a:avLst/>
          <a:gdLst/>
          <a:ahLst/>
          <a:cxnLst/>
          <a:rect l="0" t="0" r="0" b="0"/>
          <a:pathLst>
            <a:path>
              <a:moveTo>
                <a:pt x="1324300" y="45720"/>
              </a:moveTo>
              <a:lnTo>
                <a:pt x="1324300" y="100695"/>
              </a:lnTo>
              <a:lnTo>
                <a:pt x="0" y="100695"/>
              </a:lnTo>
              <a:lnTo>
                <a:pt x="0" y="126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F6AE4-913B-0043-A653-B849CB8985FD}">
      <dsp:nvSpPr>
        <dsp:cNvPr id="0" name=""/>
        <dsp:cNvSpPr/>
      </dsp:nvSpPr>
      <dsp:spPr>
        <a:xfrm>
          <a:off x="2514668" y="121214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D4F9-1930-6046-B5C9-9B7B00EEBAFD}">
      <dsp:nvSpPr>
        <dsp:cNvPr id="0" name=""/>
        <dsp:cNvSpPr/>
      </dsp:nvSpPr>
      <dsp:spPr>
        <a:xfrm>
          <a:off x="2545488" y="1241427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42.35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2550647" y="1246586"/>
        <a:ext cx="267062" cy="165818"/>
      </dsp:txXfrm>
    </dsp:sp>
    <dsp:sp modelId="{2A1DB734-C27F-094A-9D8B-DE5CFE2B5B71}">
      <dsp:nvSpPr>
        <dsp:cNvPr id="0" name=""/>
        <dsp:cNvSpPr/>
      </dsp:nvSpPr>
      <dsp:spPr>
        <a:xfrm>
          <a:off x="1190367" y="1468956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AEFB-FCA1-0648-B15C-B0BA6E7B2508}">
      <dsp:nvSpPr>
        <dsp:cNvPr id="0" name=""/>
        <dsp:cNvSpPr/>
      </dsp:nvSpPr>
      <dsp:spPr>
        <a:xfrm>
          <a:off x="1221187" y="149823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4625 g?</a:t>
          </a:r>
        </a:p>
      </dsp:txBody>
      <dsp:txXfrm>
        <a:off x="1226346" y="1503395"/>
        <a:ext cx="267062" cy="165818"/>
      </dsp:txXfrm>
    </dsp:sp>
    <dsp:sp modelId="{05251B8D-0CF7-9342-927A-D9716AA85459}">
      <dsp:nvSpPr>
        <dsp:cNvPr id="0" name=""/>
        <dsp:cNvSpPr/>
      </dsp:nvSpPr>
      <dsp:spPr>
        <a:xfrm>
          <a:off x="681836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A6-787C-2A4A-9292-CA7A6E35CE25}">
      <dsp:nvSpPr>
        <dsp:cNvPr id="0" name=""/>
        <dsp:cNvSpPr/>
      </dsp:nvSpPr>
      <dsp:spPr>
        <a:xfrm>
          <a:off x="712656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41.9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717815" y="1760203"/>
        <a:ext cx="267062" cy="165818"/>
      </dsp:txXfrm>
    </dsp:sp>
    <dsp:sp modelId="{DD49BC49-6A66-2746-A47A-A69256AF2872}">
      <dsp:nvSpPr>
        <dsp:cNvPr id="0" name=""/>
        <dsp:cNvSpPr/>
      </dsp:nvSpPr>
      <dsp:spPr>
        <a:xfrm>
          <a:off x="173304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A1871-4A60-5646-98FB-7F6E6ABA438D}">
      <dsp:nvSpPr>
        <dsp:cNvPr id="0" name=""/>
        <dsp:cNvSpPr/>
      </dsp:nvSpPr>
      <dsp:spPr>
        <a:xfrm>
          <a:off x="204124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40.85 mm?</a:t>
          </a:r>
        </a:p>
      </dsp:txBody>
      <dsp:txXfrm>
        <a:off x="209283" y="2017011"/>
        <a:ext cx="267062" cy="165818"/>
      </dsp:txXfrm>
    </dsp:sp>
    <dsp:sp modelId="{20544B54-38F2-994B-A883-E194C11A1042}">
      <dsp:nvSpPr>
        <dsp:cNvPr id="0" name=""/>
        <dsp:cNvSpPr/>
      </dsp:nvSpPr>
      <dsp:spPr>
        <a:xfrm>
          <a:off x="3794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E87CE-393C-D848-A012-EFC1B2478A03}">
      <dsp:nvSpPr>
        <dsp:cNvPr id="0" name=""/>
        <dsp:cNvSpPr/>
      </dsp:nvSpPr>
      <dsp:spPr>
        <a:xfrm>
          <a:off x="34614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9773" y="2273820"/>
        <a:ext cx="267062" cy="165818"/>
      </dsp:txXfrm>
    </dsp:sp>
    <dsp:sp modelId="{FC6F0162-BAD8-C74C-B6D8-DE83AEDB3A5A}">
      <dsp:nvSpPr>
        <dsp:cNvPr id="0" name=""/>
        <dsp:cNvSpPr/>
      </dsp:nvSpPr>
      <dsp:spPr>
        <a:xfrm>
          <a:off x="342815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7FF4-9AFD-F44C-957B-D0C6BCDB469D}">
      <dsp:nvSpPr>
        <dsp:cNvPr id="0" name=""/>
        <dsp:cNvSpPr/>
      </dsp:nvSpPr>
      <dsp:spPr>
        <a:xfrm>
          <a:off x="373635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3262.5 g?</a:t>
          </a:r>
        </a:p>
      </dsp:txBody>
      <dsp:txXfrm>
        <a:off x="378794" y="2273820"/>
        <a:ext cx="267062" cy="165818"/>
      </dsp:txXfrm>
    </dsp:sp>
    <dsp:sp modelId="{A7568F3A-2A48-D34B-8853-D87B43373E78}">
      <dsp:nvSpPr>
        <dsp:cNvPr id="0" name=""/>
        <dsp:cNvSpPr/>
      </dsp:nvSpPr>
      <dsp:spPr>
        <a:xfrm>
          <a:off x="173304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B3D70-47D1-734B-B34D-0D183FDB5A6C}">
      <dsp:nvSpPr>
        <dsp:cNvPr id="0" name=""/>
        <dsp:cNvSpPr/>
      </dsp:nvSpPr>
      <dsp:spPr>
        <a:xfrm>
          <a:off x="204124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41 mm?</a:t>
          </a:r>
        </a:p>
      </dsp:txBody>
      <dsp:txXfrm>
        <a:off x="209283" y="2530628"/>
        <a:ext cx="267062" cy="165818"/>
      </dsp:txXfrm>
    </dsp:sp>
    <dsp:sp modelId="{EB25F331-A0A5-794F-ABC0-AAE26D3B1486}">
      <dsp:nvSpPr>
        <dsp:cNvPr id="0" name=""/>
        <dsp:cNvSpPr/>
      </dsp:nvSpPr>
      <dsp:spPr>
        <a:xfrm>
          <a:off x="3794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AA7A7-1945-674F-A1ED-C87CD02526E4}">
      <dsp:nvSpPr>
        <dsp:cNvPr id="0" name=""/>
        <dsp:cNvSpPr/>
      </dsp:nvSpPr>
      <dsp:spPr>
        <a:xfrm>
          <a:off x="34614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39773" y="2787437"/>
        <a:ext cx="267062" cy="165818"/>
      </dsp:txXfrm>
    </dsp:sp>
    <dsp:sp modelId="{575070DF-E931-1545-8514-1894364D08FB}">
      <dsp:nvSpPr>
        <dsp:cNvPr id="0" name=""/>
        <dsp:cNvSpPr/>
      </dsp:nvSpPr>
      <dsp:spPr>
        <a:xfrm>
          <a:off x="342815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B4470-8C03-1D4F-97C9-D487FDE106D2}">
      <dsp:nvSpPr>
        <dsp:cNvPr id="0" name=""/>
        <dsp:cNvSpPr/>
      </dsp:nvSpPr>
      <dsp:spPr>
        <a:xfrm>
          <a:off x="373635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78794" y="2787437"/>
        <a:ext cx="267062" cy="165818"/>
      </dsp:txXfrm>
    </dsp:sp>
    <dsp:sp modelId="{C2FA1F02-65A5-AB4F-870B-637DB93EBBA1}">
      <dsp:nvSpPr>
        <dsp:cNvPr id="0" name=""/>
        <dsp:cNvSpPr/>
      </dsp:nvSpPr>
      <dsp:spPr>
        <a:xfrm>
          <a:off x="512325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75C6B-0B59-AF47-8F8D-B05868BD6138}">
      <dsp:nvSpPr>
        <dsp:cNvPr id="0" name=""/>
        <dsp:cNvSpPr/>
      </dsp:nvSpPr>
      <dsp:spPr>
        <a:xfrm>
          <a:off x="543145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548304" y="2530628"/>
        <a:ext cx="267062" cy="165818"/>
      </dsp:txXfrm>
    </dsp:sp>
    <dsp:sp modelId="{58494B9B-2992-DD49-BD48-866E8F2E33EE}">
      <dsp:nvSpPr>
        <dsp:cNvPr id="0" name=""/>
        <dsp:cNvSpPr/>
      </dsp:nvSpPr>
      <dsp:spPr>
        <a:xfrm>
          <a:off x="1190367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F8DA5-76BD-A443-A63F-F437CCC4C48F}">
      <dsp:nvSpPr>
        <dsp:cNvPr id="0" name=""/>
        <dsp:cNvSpPr/>
      </dsp:nvSpPr>
      <dsp:spPr>
        <a:xfrm>
          <a:off x="1221187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42.05 mm?</a:t>
          </a:r>
        </a:p>
      </dsp:txBody>
      <dsp:txXfrm>
        <a:off x="1226346" y="2017011"/>
        <a:ext cx="267062" cy="165818"/>
      </dsp:txXfrm>
    </dsp:sp>
    <dsp:sp modelId="{9A11D0BC-80DC-6646-8953-BEC7792CF982}">
      <dsp:nvSpPr>
        <dsp:cNvPr id="0" name=""/>
        <dsp:cNvSpPr/>
      </dsp:nvSpPr>
      <dsp:spPr>
        <a:xfrm>
          <a:off x="1020857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5A9F9-917E-8D4B-B508-23620475F27B}">
      <dsp:nvSpPr>
        <dsp:cNvPr id="0" name=""/>
        <dsp:cNvSpPr/>
      </dsp:nvSpPr>
      <dsp:spPr>
        <a:xfrm>
          <a:off x="1051677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4100 g?</a:t>
          </a:r>
        </a:p>
      </dsp:txBody>
      <dsp:txXfrm>
        <a:off x="1056836" y="2273820"/>
        <a:ext cx="267062" cy="165818"/>
      </dsp:txXfrm>
    </dsp:sp>
    <dsp:sp modelId="{01235D16-105D-C742-9864-BA1F6EC15C37}">
      <dsp:nvSpPr>
        <dsp:cNvPr id="0" name=""/>
        <dsp:cNvSpPr/>
      </dsp:nvSpPr>
      <dsp:spPr>
        <a:xfrm>
          <a:off x="851346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4A945-56CC-834C-AF79-CFCFBF9D91A4}">
      <dsp:nvSpPr>
        <dsp:cNvPr id="0" name=""/>
        <dsp:cNvSpPr/>
      </dsp:nvSpPr>
      <dsp:spPr>
        <a:xfrm>
          <a:off x="882166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887325" y="2530628"/>
        <a:ext cx="267062" cy="165818"/>
      </dsp:txXfrm>
    </dsp:sp>
    <dsp:sp modelId="{A50B8DEC-0944-634F-AF7E-756AE850CC25}">
      <dsp:nvSpPr>
        <dsp:cNvPr id="0" name=""/>
        <dsp:cNvSpPr/>
      </dsp:nvSpPr>
      <dsp:spPr>
        <a:xfrm>
          <a:off x="1190367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FFC59-08B0-5041-8A97-2DF0610A31A7}">
      <dsp:nvSpPr>
        <dsp:cNvPr id="0" name=""/>
        <dsp:cNvSpPr/>
      </dsp:nvSpPr>
      <dsp:spPr>
        <a:xfrm>
          <a:off x="1221187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1226346" y="2530628"/>
        <a:ext cx="267062" cy="165818"/>
      </dsp:txXfrm>
    </dsp:sp>
    <dsp:sp modelId="{AD454816-06ED-5141-8B49-629E005999CC}">
      <dsp:nvSpPr>
        <dsp:cNvPr id="0" name=""/>
        <dsp:cNvSpPr/>
      </dsp:nvSpPr>
      <dsp:spPr>
        <a:xfrm>
          <a:off x="1359878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0F528-C574-B149-8FE0-FB1653EC0E92}">
      <dsp:nvSpPr>
        <dsp:cNvPr id="0" name=""/>
        <dsp:cNvSpPr/>
      </dsp:nvSpPr>
      <dsp:spPr>
        <a:xfrm>
          <a:off x="1390698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1395857" y="2273820"/>
        <a:ext cx="267062" cy="165818"/>
      </dsp:txXfrm>
    </dsp:sp>
    <dsp:sp modelId="{CEBAEFDE-4557-C143-BB05-AD607E35418C}">
      <dsp:nvSpPr>
        <dsp:cNvPr id="0" name=""/>
        <dsp:cNvSpPr/>
      </dsp:nvSpPr>
      <dsp:spPr>
        <a:xfrm>
          <a:off x="1698899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CC4BC-FD14-6C48-AF38-59FA5EE7AE3E}">
      <dsp:nvSpPr>
        <dsp:cNvPr id="0" name=""/>
        <dsp:cNvSpPr/>
      </dsp:nvSpPr>
      <dsp:spPr>
        <a:xfrm>
          <a:off x="1729719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40.35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1734878" y="1760203"/>
        <a:ext cx="267062" cy="165818"/>
      </dsp:txXfrm>
    </dsp:sp>
    <dsp:sp modelId="{ADB6EF34-A05A-5847-B775-7D86B957D168}">
      <dsp:nvSpPr>
        <dsp:cNvPr id="0" name=""/>
        <dsp:cNvSpPr/>
      </dsp:nvSpPr>
      <dsp:spPr>
        <a:xfrm>
          <a:off x="1529388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6B9AA-E075-E54B-B39D-AF624C1B7536}">
      <dsp:nvSpPr>
        <dsp:cNvPr id="0" name=""/>
        <dsp:cNvSpPr/>
      </dsp:nvSpPr>
      <dsp:spPr>
        <a:xfrm>
          <a:off x="1560208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b="1" kern="1200" dirty="0">
              <a:solidFill>
                <a:schemeClr val="accent1"/>
              </a:solidFill>
            </a:rPr>
            <a:t>Adelie</a:t>
          </a:r>
        </a:p>
      </dsp:txBody>
      <dsp:txXfrm>
        <a:off x="1565367" y="2017011"/>
        <a:ext cx="267062" cy="165818"/>
      </dsp:txXfrm>
    </dsp:sp>
    <dsp:sp modelId="{631BE7FF-C35D-C84A-8AE3-7249B1936880}">
      <dsp:nvSpPr>
        <dsp:cNvPr id="0" name=""/>
        <dsp:cNvSpPr/>
      </dsp:nvSpPr>
      <dsp:spPr>
        <a:xfrm>
          <a:off x="1868409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60FEB-877B-124E-83FA-F4EAB9EFB4C0}">
      <dsp:nvSpPr>
        <dsp:cNvPr id="0" name=""/>
        <dsp:cNvSpPr/>
      </dsp:nvSpPr>
      <dsp:spPr>
        <a:xfrm>
          <a:off x="1899229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4712.5 g?</a:t>
          </a:r>
        </a:p>
      </dsp:txBody>
      <dsp:txXfrm>
        <a:off x="1904388" y="2017011"/>
        <a:ext cx="267062" cy="165818"/>
      </dsp:txXfrm>
    </dsp:sp>
    <dsp:sp modelId="{B3B43D51-95B3-7644-B582-673B6380A73A}">
      <dsp:nvSpPr>
        <dsp:cNvPr id="0" name=""/>
        <dsp:cNvSpPr/>
      </dsp:nvSpPr>
      <dsp:spPr>
        <a:xfrm>
          <a:off x="1698899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4B093-578B-4E41-994D-8FE1338ECFAD}">
      <dsp:nvSpPr>
        <dsp:cNvPr id="0" name=""/>
        <dsp:cNvSpPr/>
      </dsp:nvSpPr>
      <dsp:spPr>
        <a:xfrm>
          <a:off x="1729719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1734878" y="2273820"/>
        <a:ext cx="267062" cy="165818"/>
      </dsp:txXfrm>
    </dsp:sp>
    <dsp:sp modelId="{6F17D148-F8D3-9A43-B499-6A57F6595EBE}">
      <dsp:nvSpPr>
        <dsp:cNvPr id="0" name=""/>
        <dsp:cNvSpPr/>
      </dsp:nvSpPr>
      <dsp:spPr>
        <a:xfrm>
          <a:off x="2037920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71DB2-B9EF-2645-BD91-064C233B6821}">
      <dsp:nvSpPr>
        <dsp:cNvPr id="0" name=""/>
        <dsp:cNvSpPr/>
      </dsp:nvSpPr>
      <dsp:spPr>
        <a:xfrm>
          <a:off x="2068740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2073899" y="2273820"/>
        <a:ext cx="267062" cy="165818"/>
      </dsp:txXfrm>
    </dsp:sp>
    <dsp:sp modelId="{30B318B0-343F-3746-88DC-443A850CCB36}">
      <dsp:nvSpPr>
        <dsp:cNvPr id="0" name=""/>
        <dsp:cNvSpPr/>
      </dsp:nvSpPr>
      <dsp:spPr>
        <a:xfrm>
          <a:off x="3838969" y="1468956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32761-8BAF-6E4F-806E-0D09E7E9A6C7}">
      <dsp:nvSpPr>
        <dsp:cNvPr id="0" name=""/>
        <dsp:cNvSpPr/>
      </dsp:nvSpPr>
      <dsp:spPr>
        <a:xfrm>
          <a:off x="3869789" y="149823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4175 g?</a:t>
          </a:r>
        </a:p>
      </dsp:txBody>
      <dsp:txXfrm>
        <a:off x="3874948" y="1503395"/>
        <a:ext cx="267062" cy="165818"/>
      </dsp:txXfrm>
    </dsp:sp>
    <dsp:sp modelId="{ED4E7028-27DE-5C4D-BC8B-C5718C70C181}">
      <dsp:nvSpPr>
        <dsp:cNvPr id="0" name=""/>
        <dsp:cNvSpPr/>
      </dsp:nvSpPr>
      <dsp:spPr>
        <a:xfrm>
          <a:off x="2885472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4D12-50F7-934B-A792-E8A5E87CDA1A}">
      <dsp:nvSpPr>
        <dsp:cNvPr id="0" name=""/>
        <dsp:cNvSpPr/>
      </dsp:nvSpPr>
      <dsp:spPr>
        <a:xfrm>
          <a:off x="2916292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bill length less than </a:t>
          </a:r>
          <a:b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</a:b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44.65 mm?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2921451" y="1760203"/>
        <a:ext cx="267062" cy="165818"/>
      </dsp:txXfrm>
    </dsp:sp>
    <dsp:sp modelId="{BCF7D99B-45D2-A040-98C4-1B61A638D49D}">
      <dsp:nvSpPr>
        <dsp:cNvPr id="0" name=""/>
        <dsp:cNvSpPr/>
      </dsp:nvSpPr>
      <dsp:spPr>
        <a:xfrm>
          <a:off x="2546451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60F9-0F1C-714C-92F1-85A919ED7E8F}">
      <dsp:nvSpPr>
        <dsp:cNvPr id="0" name=""/>
        <dsp:cNvSpPr/>
      </dsp:nvSpPr>
      <dsp:spPr>
        <a:xfrm>
          <a:off x="2577271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3450 g?</a:t>
          </a:r>
        </a:p>
      </dsp:txBody>
      <dsp:txXfrm>
        <a:off x="2582430" y="2017011"/>
        <a:ext cx="267062" cy="165818"/>
      </dsp:txXfrm>
    </dsp:sp>
    <dsp:sp modelId="{77FBBA1A-6091-A748-8850-A40BE3162F89}">
      <dsp:nvSpPr>
        <dsp:cNvPr id="0" name=""/>
        <dsp:cNvSpPr/>
      </dsp:nvSpPr>
      <dsp:spPr>
        <a:xfrm>
          <a:off x="2376941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708DD-1CD9-DA4F-8C29-E4B320F3B178}">
      <dsp:nvSpPr>
        <dsp:cNvPr id="0" name=""/>
        <dsp:cNvSpPr/>
      </dsp:nvSpPr>
      <dsp:spPr>
        <a:xfrm>
          <a:off x="2407761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2412920" y="2273820"/>
        <a:ext cx="267062" cy="165818"/>
      </dsp:txXfrm>
    </dsp:sp>
    <dsp:sp modelId="{8455DDBF-6B82-4D4A-B4D4-B044CD6C9C30}">
      <dsp:nvSpPr>
        <dsp:cNvPr id="0" name=""/>
        <dsp:cNvSpPr/>
      </dsp:nvSpPr>
      <dsp:spPr>
        <a:xfrm>
          <a:off x="2715962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851DC-4B17-1946-9CC1-F2CB822A5A7F}">
      <dsp:nvSpPr>
        <dsp:cNvPr id="0" name=""/>
        <dsp:cNvSpPr/>
      </dsp:nvSpPr>
      <dsp:spPr>
        <a:xfrm>
          <a:off x="2746782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42.55 mm?</a:t>
          </a:r>
        </a:p>
      </dsp:txBody>
      <dsp:txXfrm>
        <a:off x="2751941" y="2273820"/>
        <a:ext cx="267062" cy="165818"/>
      </dsp:txXfrm>
    </dsp:sp>
    <dsp:sp modelId="{95C4E229-84B1-A641-A9FF-DEF380153DF2}">
      <dsp:nvSpPr>
        <dsp:cNvPr id="0" name=""/>
        <dsp:cNvSpPr/>
      </dsp:nvSpPr>
      <dsp:spPr>
        <a:xfrm>
          <a:off x="2546451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507E3-B863-F543-9051-786BAC12BC0C}">
      <dsp:nvSpPr>
        <dsp:cNvPr id="0" name=""/>
        <dsp:cNvSpPr/>
      </dsp:nvSpPr>
      <dsp:spPr>
        <a:xfrm>
          <a:off x="2577271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2582430" y="2530628"/>
        <a:ext cx="267062" cy="165818"/>
      </dsp:txXfrm>
    </dsp:sp>
    <dsp:sp modelId="{A1812335-9E0E-944E-A414-3FE625FA8667}">
      <dsp:nvSpPr>
        <dsp:cNvPr id="0" name=""/>
        <dsp:cNvSpPr/>
      </dsp:nvSpPr>
      <dsp:spPr>
        <a:xfrm>
          <a:off x="2885472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B2BAC-D520-F241-BE57-7F8924D3F7DA}">
      <dsp:nvSpPr>
        <dsp:cNvPr id="0" name=""/>
        <dsp:cNvSpPr/>
      </dsp:nvSpPr>
      <dsp:spPr>
        <a:xfrm>
          <a:off x="2916292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3975 g?</a:t>
          </a:r>
        </a:p>
      </dsp:txBody>
      <dsp:txXfrm>
        <a:off x="2921451" y="2530628"/>
        <a:ext cx="267062" cy="165818"/>
      </dsp:txXfrm>
    </dsp:sp>
    <dsp:sp modelId="{83FD1DB9-0BF7-EA40-88A8-FD6AA8864CFE}">
      <dsp:nvSpPr>
        <dsp:cNvPr id="0" name=""/>
        <dsp:cNvSpPr/>
      </dsp:nvSpPr>
      <dsp:spPr>
        <a:xfrm>
          <a:off x="2715962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26CBB-A387-744E-BECF-E9B17EFD8DF0}">
      <dsp:nvSpPr>
        <dsp:cNvPr id="0" name=""/>
        <dsp:cNvSpPr/>
      </dsp:nvSpPr>
      <dsp:spPr>
        <a:xfrm>
          <a:off x="2746782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3725 g?</a:t>
          </a:r>
        </a:p>
      </dsp:txBody>
      <dsp:txXfrm>
        <a:off x="2751941" y="2787437"/>
        <a:ext cx="267062" cy="165818"/>
      </dsp:txXfrm>
    </dsp:sp>
    <dsp:sp modelId="{3D2937BB-7803-F14D-B415-2CCBB541E4B5}">
      <dsp:nvSpPr>
        <dsp:cNvPr id="0" name=""/>
        <dsp:cNvSpPr/>
      </dsp:nvSpPr>
      <dsp:spPr>
        <a:xfrm>
          <a:off x="2546451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2F447-63BE-B540-94E5-5AA7E10E741B}">
      <dsp:nvSpPr>
        <dsp:cNvPr id="0" name=""/>
        <dsp:cNvSpPr/>
      </dsp:nvSpPr>
      <dsp:spPr>
        <a:xfrm>
          <a:off x="2577271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2582430" y="3044245"/>
        <a:ext cx="267062" cy="165818"/>
      </dsp:txXfrm>
    </dsp:sp>
    <dsp:sp modelId="{9A6493D2-BD9C-E04C-8DD7-377AA361DCD2}">
      <dsp:nvSpPr>
        <dsp:cNvPr id="0" name=""/>
        <dsp:cNvSpPr/>
      </dsp:nvSpPr>
      <dsp:spPr>
        <a:xfrm>
          <a:off x="2885472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ADCFD-CE2C-CE44-B5AD-2D2B8D276B11}">
      <dsp:nvSpPr>
        <dsp:cNvPr id="0" name=""/>
        <dsp:cNvSpPr/>
      </dsp:nvSpPr>
      <dsp:spPr>
        <a:xfrm>
          <a:off x="2916292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2921451" y="3044245"/>
        <a:ext cx="267062" cy="165818"/>
      </dsp:txXfrm>
    </dsp:sp>
    <dsp:sp modelId="{F8CD14C5-B2A3-7E4E-971D-68D1B326E863}">
      <dsp:nvSpPr>
        <dsp:cNvPr id="0" name=""/>
        <dsp:cNvSpPr/>
      </dsp:nvSpPr>
      <dsp:spPr>
        <a:xfrm>
          <a:off x="3054983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04032-9EF4-B94C-A11A-F7ECA83C2623}">
      <dsp:nvSpPr>
        <dsp:cNvPr id="0" name=""/>
        <dsp:cNvSpPr/>
      </dsp:nvSpPr>
      <dsp:spPr>
        <a:xfrm>
          <a:off x="3085803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090962" y="2787437"/>
        <a:ext cx="267062" cy="165818"/>
      </dsp:txXfrm>
    </dsp:sp>
    <dsp:sp modelId="{06D54FDD-4836-764D-8985-72C7B9F75F59}">
      <dsp:nvSpPr>
        <dsp:cNvPr id="0" name=""/>
        <dsp:cNvSpPr/>
      </dsp:nvSpPr>
      <dsp:spPr>
        <a:xfrm>
          <a:off x="3224493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F12FB-18A5-4A46-9486-CE5FAA94BD43}">
      <dsp:nvSpPr>
        <dsp:cNvPr id="0" name=""/>
        <dsp:cNvSpPr/>
      </dsp:nvSpPr>
      <dsp:spPr>
        <a:xfrm>
          <a:off x="3255313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4125 g?</a:t>
          </a:r>
        </a:p>
      </dsp:txBody>
      <dsp:txXfrm>
        <a:off x="3260472" y="2017011"/>
        <a:ext cx="267062" cy="165818"/>
      </dsp:txXfrm>
    </dsp:sp>
    <dsp:sp modelId="{20DF5CEF-5B71-6A48-BAF5-C8DB312F3A44}">
      <dsp:nvSpPr>
        <dsp:cNvPr id="0" name=""/>
        <dsp:cNvSpPr/>
      </dsp:nvSpPr>
      <dsp:spPr>
        <a:xfrm>
          <a:off x="3054983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CFAB3-7D36-8C4E-97F7-418D262E67AD}">
      <dsp:nvSpPr>
        <dsp:cNvPr id="0" name=""/>
        <dsp:cNvSpPr/>
      </dsp:nvSpPr>
      <dsp:spPr>
        <a:xfrm>
          <a:off x="3085803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3090962" y="2273820"/>
        <a:ext cx="267062" cy="165818"/>
      </dsp:txXfrm>
    </dsp:sp>
    <dsp:sp modelId="{0735FD72-391D-4740-940F-A045D0383CB5}">
      <dsp:nvSpPr>
        <dsp:cNvPr id="0" name=""/>
        <dsp:cNvSpPr/>
      </dsp:nvSpPr>
      <dsp:spPr>
        <a:xfrm>
          <a:off x="3394004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F5A9-B161-D849-B7C3-D405E034D3FB}">
      <dsp:nvSpPr>
        <dsp:cNvPr id="0" name=""/>
        <dsp:cNvSpPr/>
      </dsp:nvSpPr>
      <dsp:spPr>
        <a:xfrm>
          <a:off x="3424824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45.9 mm?</a:t>
          </a:r>
        </a:p>
      </dsp:txBody>
      <dsp:txXfrm>
        <a:off x="3429983" y="2273820"/>
        <a:ext cx="267062" cy="165818"/>
      </dsp:txXfrm>
    </dsp:sp>
    <dsp:sp modelId="{7CD1F3A7-A2C8-8547-8C51-448D5F9A7E78}">
      <dsp:nvSpPr>
        <dsp:cNvPr id="0" name=""/>
        <dsp:cNvSpPr/>
      </dsp:nvSpPr>
      <dsp:spPr>
        <a:xfrm>
          <a:off x="3224493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5ED06-1FBE-3A42-8D1F-3ED326334960}">
      <dsp:nvSpPr>
        <dsp:cNvPr id="0" name=""/>
        <dsp:cNvSpPr/>
      </dsp:nvSpPr>
      <dsp:spPr>
        <a:xfrm>
          <a:off x="3255313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260472" y="2530628"/>
        <a:ext cx="267062" cy="165818"/>
      </dsp:txXfrm>
    </dsp:sp>
    <dsp:sp modelId="{6546015E-7191-0344-8C2D-4BC58DC085F7}">
      <dsp:nvSpPr>
        <dsp:cNvPr id="0" name=""/>
        <dsp:cNvSpPr/>
      </dsp:nvSpPr>
      <dsp:spPr>
        <a:xfrm>
          <a:off x="3563514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BB51C-35DC-A249-9FB2-6FD813EB72AD}">
      <dsp:nvSpPr>
        <dsp:cNvPr id="0" name=""/>
        <dsp:cNvSpPr/>
      </dsp:nvSpPr>
      <dsp:spPr>
        <a:xfrm>
          <a:off x="3594334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3599493" y="2530628"/>
        <a:ext cx="267062" cy="165818"/>
      </dsp:txXfrm>
    </dsp:sp>
    <dsp:sp modelId="{E190674A-9630-954D-B37B-9958CA763DEE}">
      <dsp:nvSpPr>
        <dsp:cNvPr id="0" name=""/>
        <dsp:cNvSpPr/>
      </dsp:nvSpPr>
      <dsp:spPr>
        <a:xfrm>
          <a:off x="4792465" y="172576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A998-4CA2-5A4D-ABF5-BA3C30EAEF5A}">
      <dsp:nvSpPr>
        <dsp:cNvPr id="0" name=""/>
        <dsp:cNvSpPr/>
      </dsp:nvSpPr>
      <dsp:spPr>
        <a:xfrm>
          <a:off x="4823285" y="175504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  <a:latin typeface="National 2" panose="020B0504030502020203" pitchFamily="34" charset="77"/>
            </a:rPr>
            <a:t>Is the body mass less than 4562.5 g?</a:t>
          </a:r>
          <a:endParaRPr lang="en-US" sz="300" kern="1200" dirty="0">
            <a:solidFill>
              <a:schemeClr val="accent1"/>
            </a:solidFill>
          </a:endParaRPr>
        </a:p>
      </dsp:txBody>
      <dsp:txXfrm>
        <a:off x="4828444" y="1760203"/>
        <a:ext cx="267062" cy="165818"/>
      </dsp:txXfrm>
    </dsp:sp>
    <dsp:sp modelId="{F59FE2E7-0277-9943-A74C-30D87D64F1B5}">
      <dsp:nvSpPr>
        <dsp:cNvPr id="0" name=""/>
        <dsp:cNvSpPr/>
      </dsp:nvSpPr>
      <dsp:spPr>
        <a:xfrm>
          <a:off x="4072046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BA293-5074-3C44-BFBC-05589FB9F7AC}">
      <dsp:nvSpPr>
        <dsp:cNvPr id="0" name=""/>
        <dsp:cNvSpPr/>
      </dsp:nvSpPr>
      <dsp:spPr>
        <a:xfrm>
          <a:off x="4102866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48.85 mm?</a:t>
          </a:r>
        </a:p>
      </dsp:txBody>
      <dsp:txXfrm>
        <a:off x="4108025" y="2017011"/>
        <a:ext cx="267062" cy="165818"/>
      </dsp:txXfrm>
    </dsp:sp>
    <dsp:sp modelId="{F15C5B50-041D-034C-8782-49D063F740A0}">
      <dsp:nvSpPr>
        <dsp:cNvPr id="0" name=""/>
        <dsp:cNvSpPr/>
      </dsp:nvSpPr>
      <dsp:spPr>
        <a:xfrm>
          <a:off x="4072046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D548C-BA42-6944-BDE4-9B211EAF3C1A}">
      <dsp:nvSpPr>
        <dsp:cNvPr id="0" name=""/>
        <dsp:cNvSpPr/>
      </dsp:nvSpPr>
      <dsp:spPr>
        <a:xfrm>
          <a:off x="4102866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43 mm?</a:t>
          </a:r>
        </a:p>
      </dsp:txBody>
      <dsp:txXfrm>
        <a:off x="4108025" y="2273820"/>
        <a:ext cx="267062" cy="165818"/>
      </dsp:txXfrm>
    </dsp:sp>
    <dsp:sp modelId="{AEF59FDD-0B30-0F4B-9167-BEB154D96B81}">
      <dsp:nvSpPr>
        <dsp:cNvPr id="0" name=""/>
        <dsp:cNvSpPr/>
      </dsp:nvSpPr>
      <dsp:spPr>
        <a:xfrm>
          <a:off x="3902535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D41E0-175D-0144-A1D5-C5BC32ABE0F1}">
      <dsp:nvSpPr>
        <dsp:cNvPr id="0" name=""/>
        <dsp:cNvSpPr/>
      </dsp:nvSpPr>
      <dsp:spPr>
        <a:xfrm>
          <a:off x="3933355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3938514" y="2530628"/>
        <a:ext cx="267062" cy="165818"/>
      </dsp:txXfrm>
    </dsp:sp>
    <dsp:sp modelId="{DEA25BBB-6F16-5D4A-A94A-F7775E0D0B6D}">
      <dsp:nvSpPr>
        <dsp:cNvPr id="0" name=""/>
        <dsp:cNvSpPr/>
      </dsp:nvSpPr>
      <dsp:spPr>
        <a:xfrm>
          <a:off x="4241556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44F4D-194B-504E-AF4B-ACC89DE175DA}">
      <dsp:nvSpPr>
        <dsp:cNvPr id="0" name=""/>
        <dsp:cNvSpPr/>
      </dsp:nvSpPr>
      <dsp:spPr>
        <a:xfrm>
          <a:off x="4272376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46.05 mm?</a:t>
          </a:r>
        </a:p>
      </dsp:txBody>
      <dsp:txXfrm>
        <a:off x="4277535" y="2530628"/>
        <a:ext cx="267062" cy="165818"/>
      </dsp:txXfrm>
    </dsp:sp>
    <dsp:sp modelId="{1B0332CF-BE85-2346-9916-CD1E0C201FCE}">
      <dsp:nvSpPr>
        <dsp:cNvPr id="0" name=""/>
        <dsp:cNvSpPr/>
      </dsp:nvSpPr>
      <dsp:spPr>
        <a:xfrm>
          <a:off x="4072046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25396-9AC8-A245-8284-CB59F7DF8AE2}">
      <dsp:nvSpPr>
        <dsp:cNvPr id="0" name=""/>
        <dsp:cNvSpPr/>
      </dsp:nvSpPr>
      <dsp:spPr>
        <a:xfrm>
          <a:off x="4102866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45.9 mm?</a:t>
          </a:r>
        </a:p>
      </dsp:txBody>
      <dsp:txXfrm>
        <a:off x="4108025" y="2787437"/>
        <a:ext cx="267062" cy="165818"/>
      </dsp:txXfrm>
    </dsp:sp>
    <dsp:sp modelId="{D31533CA-62FA-294A-9764-5C9DA39F9F6B}">
      <dsp:nvSpPr>
        <dsp:cNvPr id="0" name=""/>
        <dsp:cNvSpPr/>
      </dsp:nvSpPr>
      <dsp:spPr>
        <a:xfrm>
          <a:off x="3902535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74792-32B1-1241-8245-5DF8D8C93365}">
      <dsp:nvSpPr>
        <dsp:cNvPr id="0" name=""/>
        <dsp:cNvSpPr/>
      </dsp:nvSpPr>
      <dsp:spPr>
        <a:xfrm>
          <a:off x="3933355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4375 g?</a:t>
          </a:r>
        </a:p>
      </dsp:txBody>
      <dsp:txXfrm>
        <a:off x="3938514" y="3044245"/>
        <a:ext cx="267062" cy="165818"/>
      </dsp:txXfrm>
    </dsp:sp>
    <dsp:sp modelId="{A99DC625-62FF-7F40-88EF-CD86156912C5}">
      <dsp:nvSpPr>
        <dsp:cNvPr id="0" name=""/>
        <dsp:cNvSpPr/>
      </dsp:nvSpPr>
      <dsp:spPr>
        <a:xfrm>
          <a:off x="3733025" y="326661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7EC75-09EB-EE4B-A0E4-4744F806482B}">
      <dsp:nvSpPr>
        <dsp:cNvPr id="0" name=""/>
        <dsp:cNvSpPr/>
      </dsp:nvSpPr>
      <dsp:spPr>
        <a:xfrm>
          <a:off x="3763845" y="329589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3769004" y="3301053"/>
        <a:ext cx="267062" cy="165818"/>
      </dsp:txXfrm>
    </dsp:sp>
    <dsp:sp modelId="{AAD0EFFE-AF14-1545-B24F-09BF899994E1}">
      <dsp:nvSpPr>
        <dsp:cNvPr id="0" name=""/>
        <dsp:cNvSpPr/>
      </dsp:nvSpPr>
      <dsp:spPr>
        <a:xfrm>
          <a:off x="4072046" y="3266615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34992-2689-CC4C-9AF3-ECE07BFC56A1}">
      <dsp:nvSpPr>
        <dsp:cNvPr id="0" name=""/>
        <dsp:cNvSpPr/>
      </dsp:nvSpPr>
      <dsp:spPr>
        <a:xfrm>
          <a:off x="4102866" y="3295894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in mm less than 43.7 mm?</a:t>
          </a:r>
        </a:p>
      </dsp:txBody>
      <dsp:txXfrm>
        <a:off x="4108025" y="3301053"/>
        <a:ext cx="267062" cy="165818"/>
      </dsp:txXfrm>
    </dsp:sp>
    <dsp:sp modelId="{5094D61A-B1EB-A14A-BA1F-6EF5D3CF784F}">
      <dsp:nvSpPr>
        <dsp:cNvPr id="0" name=""/>
        <dsp:cNvSpPr/>
      </dsp:nvSpPr>
      <dsp:spPr>
        <a:xfrm>
          <a:off x="3902535" y="3523424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32F88-4365-5644-AB6F-7042F5C741E8}">
      <dsp:nvSpPr>
        <dsp:cNvPr id="0" name=""/>
        <dsp:cNvSpPr/>
      </dsp:nvSpPr>
      <dsp:spPr>
        <a:xfrm>
          <a:off x="3933355" y="3552703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3938514" y="3557862"/>
        <a:ext cx="267062" cy="165818"/>
      </dsp:txXfrm>
    </dsp:sp>
    <dsp:sp modelId="{949989B3-167F-024C-97F3-AD778B63B604}">
      <dsp:nvSpPr>
        <dsp:cNvPr id="0" name=""/>
        <dsp:cNvSpPr/>
      </dsp:nvSpPr>
      <dsp:spPr>
        <a:xfrm>
          <a:off x="4241556" y="3523424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3C615-75EC-484D-A59F-54F3DF19A6C2}">
      <dsp:nvSpPr>
        <dsp:cNvPr id="0" name=""/>
        <dsp:cNvSpPr/>
      </dsp:nvSpPr>
      <dsp:spPr>
        <a:xfrm>
          <a:off x="4272376" y="3552703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44.6 mm?</a:t>
          </a:r>
        </a:p>
      </dsp:txBody>
      <dsp:txXfrm>
        <a:off x="4277535" y="3557862"/>
        <a:ext cx="267062" cy="165818"/>
      </dsp:txXfrm>
    </dsp:sp>
    <dsp:sp modelId="{3A9C68F2-D39B-DC4C-A129-14337C834B80}">
      <dsp:nvSpPr>
        <dsp:cNvPr id="0" name=""/>
        <dsp:cNvSpPr/>
      </dsp:nvSpPr>
      <dsp:spPr>
        <a:xfrm>
          <a:off x="4072046" y="378023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3E875-1184-C545-992A-90013F6C72F9}">
      <dsp:nvSpPr>
        <dsp:cNvPr id="0" name=""/>
        <dsp:cNvSpPr/>
      </dsp:nvSpPr>
      <dsp:spPr>
        <a:xfrm>
          <a:off x="4102866" y="380951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4108025" y="3814670"/>
        <a:ext cx="267062" cy="165818"/>
      </dsp:txXfrm>
    </dsp:sp>
    <dsp:sp modelId="{83231D95-87E5-5C47-A3BC-F7695680C15B}">
      <dsp:nvSpPr>
        <dsp:cNvPr id="0" name=""/>
        <dsp:cNvSpPr/>
      </dsp:nvSpPr>
      <dsp:spPr>
        <a:xfrm>
          <a:off x="4411067" y="378023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3B1C9-58F1-424A-984B-9251CA7D3463}">
      <dsp:nvSpPr>
        <dsp:cNvPr id="0" name=""/>
        <dsp:cNvSpPr/>
      </dsp:nvSpPr>
      <dsp:spPr>
        <a:xfrm>
          <a:off x="4441887" y="380951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4447046" y="3814670"/>
        <a:ext cx="267062" cy="165818"/>
      </dsp:txXfrm>
    </dsp:sp>
    <dsp:sp modelId="{0CD1BDE0-B04E-3645-B226-332077C7085B}">
      <dsp:nvSpPr>
        <dsp:cNvPr id="0" name=""/>
        <dsp:cNvSpPr/>
      </dsp:nvSpPr>
      <dsp:spPr>
        <a:xfrm>
          <a:off x="4241556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5D81E-A395-A243-BD1D-23664F15FF7B}">
      <dsp:nvSpPr>
        <dsp:cNvPr id="0" name=""/>
        <dsp:cNvSpPr/>
      </dsp:nvSpPr>
      <dsp:spPr>
        <a:xfrm>
          <a:off x="4272376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4277535" y="3044245"/>
        <a:ext cx="267062" cy="165818"/>
      </dsp:txXfrm>
    </dsp:sp>
    <dsp:sp modelId="{AC4CF677-68F9-7240-AFD0-5B1E2F6D885D}">
      <dsp:nvSpPr>
        <dsp:cNvPr id="0" name=""/>
        <dsp:cNvSpPr/>
      </dsp:nvSpPr>
      <dsp:spPr>
        <a:xfrm>
          <a:off x="4411067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02731-4CD9-B141-9691-AEA9AFCAEC59}">
      <dsp:nvSpPr>
        <dsp:cNvPr id="0" name=""/>
        <dsp:cNvSpPr/>
      </dsp:nvSpPr>
      <dsp:spPr>
        <a:xfrm>
          <a:off x="4441887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4447046" y="2787437"/>
        <a:ext cx="267062" cy="165818"/>
      </dsp:txXfrm>
    </dsp:sp>
    <dsp:sp modelId="{7E921E36-6579-144C-9B79-F13F46C85D06}">
      <dsp:nvSpPr>
        <dsp:cNvPr id="0" name=""/>
        <dsp:cNvSpPr/>
      </dsp:nvSpPr>
      <dsp:spPr>
        <a:xfrm>
          <a:off x="5512885" y="1982573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44DEA-A312-AD4A-8E36-FB2B63973261}">
      <dsp:nvSpPr>
        <dsp:cNvPr id="0" name=""/>
        <dsp:cNvSpPr/>
      </dsp:nvSpPr>
      <dsp:spPr>
        <a:xfrm>
          <a:off x="5543705" y="2011852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43.25 mm?</a:t>
          </a:r>
        </a:p>
      </dsp:txBody>
      <dsp:txXfrm>
        <a:off x="5548864" y="2017011"/>
        <a:ext cx="267062" cy="165818"/>
      </dsp:txXfrm>
    </dsp:sp>
    <dsp:sp modelId="{DA0959D8-02A3-B641-BBF0-C59D7CBFC425}">
      <dsp:nvSpPr>
        <dsp:cNvPr id="0" name=""/>
        <dsp:cNvSpPr/>
      </dsp:nvSpPr>
      <dsp:spPr>
        <a:xfrm>
          <a:off x="5089109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5A206-A0F7-9C4B-9B0F-FCBC19C55CDC}">
      <dsp:nvSpPr>
        <dsp:cNvPr id="0" name=""/>
        <dsp:cNvSpPr/>
      </dsp:nvSpPr>
      <dsp:spPr>
        <a:xfrm>
          <a:off x="5119929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4862.5 g?</a:t>
          </a:r>
        </a:p>
      </dsp:txBody>
      <dsp:txXfrm>
        <a:off x="5125088" y="2273820"/>
        <a:ext cx="267062" cy="165818"/>
      </dsp:txXfrm>
    </dsp:sp>
    <dsp:sp modelId="{B015E33F-F7AB-4247-A572-E5F57E5DF454}">
      <dsp:nvSpPr>
        <dsp:cNvPr id="0" name=""/>
        <dsp:cNvSpPr/>
      </dsp:nvSpPr>
      <dsp:spPr>
        <a:xfrm>
          <a:off x="4919598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8BE7F-C7C3-7F4D-BAE1-9C19020E5BB5}">
      <dsp:nvSpPr>
        <dsp:cNvPr id="0" name=""/>
        <dsp:cNvSpPr/>
      </dsp:nvSpPr>
      <dsp:spPr>
        <a:xfrm>
          <a:off x="4950418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42.85 mm?</a:t>
          </a:r>
        </a:p>
      </dsp:txBody>
      <dsp:txXfrm>
        <a:off x="4955577" y="2530628"/>
        <a:ext cx="267062" cy="165818"/>
      </dsp:txXfrm>
    </dsp:sp>
    <dsp:sp modelId="{DA7BA857-489C-6649-B2E8-CE59A04C71C5}">
      <dsp:nvSpPr>
        <dsp:cNvPr id="0" name=""/>
        <dsp:cNvSpPr/>
      </dsp:nvSpPr>
      <dsp:spPr>
        <a:xfrm>
          <a:off x="4750088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7603-F6B5-9D45-AE08-9EB8ABE6BF54}">
      <dsp:nvSpPr>
        <dsp:cNvPr id="0" name=""/>
        <dsp:cNvSpPr/>
      </dsp:nvSpPr>
      <dsp:spPr>
        <a:xfrm>
          <a:off x="4780908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4786067" y="2787437"/>
        <a:ext cx="267062" cy="165818"/>
      </dsp:txXfrm>
    </dsp:sp>
    <dsp:sp modelId="{9845EAB7-8772-6B40-A928-7387A71210DF}">
      <dsp:nvSpPr>
        <dsp:cNvPr id="0" name=""/>
        <dsp:cNvSpPr/>
      </dsp:nvSpPr>
      <dsp:spPr>
        <a:xfrm>
          <a:off x="5089109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7A8C1-83D7-7247-8801-C6DF84EAD6B5}">
      <dsp:nvSpPr>
        <dsp:cNvPr id="0" name=""/>
        <dsp:cNvSpPr/>
      </dsp:nvSpPr>
      <dsp:spPr>
        <a:xfrm>
          <a:off x="5119929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5125088" y="2787437"/>
        <a:ext cx="267062" cy="165818"/>
      </dsp:txXfrm>
    </dsp:sp>
    <dsp:sp modelId="{F47B415B-A478-5542-8B49-DE4CFE378AFE}">
      <dsp:nvSpPr>
        <dsp:cNvPr id="0" name=""/>
        <dsp:cNvSpPr/>
      </dsp:nvSpPr>
      <dsp:spPr>
        <a:xfrm>
          <a:off x="5258619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CACB3-421F-074A-8B27-A3467766D5AE}">
      <dsp:nvSpPr>
        <dsp:cNvPr id="0" name=""/>
        <dsp:cNvSpPr/>
      </dsp:nvSpPr>
      <dsp:spPr>
        <a:xfrm>
          <a:off x="5289439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5294598" y="2530628"/>
        <a:ext cx="267062" cy="165818"/>
      </dsp:txXfrm>
    </dsp:sp>
    <dsp:sp modelId="{9BA69B0E-C855-9446-A6FE-DF81A1AF4A91}">
      <dsp:nvSpPr>
        <dsp:cNvPr id="0" name=""/>
        <dsp:cNvSpPr/>
      </dsp:nvSpPr>
      <dsp:spPr>
        <a:xfrm>
          <a:off x="5936661" y="2239382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BCA22-C410-704F-8734-C2D5BE669A64}">
      <dsp:nvSpPr>
        <dsp:cNvPr id="0" name=""/>
        <dsp:cNvSpPr/>
      </dsp:nvSpPr>
      <dsp:spPr>
        <a:xfrm>
          <a:off x="5967481" y="2268661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body mass less than 4612.5 g?</a:t>
          </a:r>
        </a:p>
      </dsp:txBody>
      <dsp:txXfrm>
        <a:off x="5972640" y="2273820"/>
        <a:ext cx="267062" cy="165818"/>
      </dsp:txXfrm>
    </dsp:sp>
    <dsp:sp modelId="{6B80523B-1DAC-A548-B837-FD2FF53CD9DE}">
      <dsp:nvSpPr>
        <dsp:cNvPr id="0" name=""/>
        <dsp:cNvSpPr/>
      </dsp:nvSpPr>
      <dsp:spPr>
        <a:xfrm>
          <a:off x="5597640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4FE65-0E88-F245-8324-90019055A057}">
      <dsp:nvSpPr>
        <dsp:cNvPr id="0" name=""/>
        <dsp:cNvSpPr/>
      </dsp:nvSpPr>
      <dsp:spPr>
        <a:xfrm>
          <a:off x="5628460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44.5 mm?</a:t>
          </a:r>
        </a:p>
      </dsp:txBody>
      <dsp:txXfrm>
        <a:off x="5633619" y="2530628"/>
        <a:ext cx="267062" cy="165818"/>
      </dsp:txXfrm>
    </dsp:sp>
    <dsp:sp modelId="{1FBF18A9-8811-FF4B-B9EA-6EE56D77C186}">
      <dsp:nvSpPr>
        <dsp:cNvPr id="0" name=""/>
        <dsp:cNvSpPr/>
      </dsp:nvSpPr>
      <dsp:spPr>
        <a:xfrm>
          <a:off x="5428130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CCD3E-80C1-134E-8A73-6AFD252A6C9B}">
      <dsp:nvSpPr>
        <dsp:cNvPr id="0" name=""/>
        <dsp:cNvSpPr/>
      </dsp:nvSpPr>
      <dsp:spPr>
        <a:xfrm>
          <a:off x="5458950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5464109" y="2787437"/>
        <a:ext cx="267062" cy="165818"/>
      </dsp:txXfrm>
    </dsp:sp>
    <dsp:sp modelId="{7DFD47FD-08A6-D84D-B7BB-89823F95AA83}">
      <dsp:nvSpPr>
        <dsp:cNvPr id="0" name=""/>
        <dsp:cNvSpPr/>
      </dsp:nvSpPr>
      <dsp:spPr>
        <a:xfrm>
          <a:off x="5767151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1E4E2-6F29-5340-A3A3-E225C765509D}">
      <dsp:nvSpPr>
        <dsp:cNvPr id="0" name=""/>
        <dsp:cNvSpPr/>
      </dsp:nvSpPr>
      <dsp:spPr>
        <a:xfrm>
          <a:off x="5797971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46.55 mm?</a:t>
          </a:r>
        </a:p>
      </dsp:txBody>
      <dsp:txXfrm>
        <a:off x="5803130" y="2787437"/>
        <a:ext cx="267062" cy="165818"/>
      </dsp:txXfrm>
    </dsp:sp>
    <dsp:sp modelId="{F927BD0A-353B-CF41-8273-550B4748DB99}">
      <dsp:nvSpPr>
        <dsp:cNvPr id="0" name=""/>
        <dsp:cNvSpPr/>
      </dsp:nvSpPr>
      <dsp:spPr>
        <a:xfrm>
          <a:off x="5597640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CC10A-EE77-5046-A3AA-A63D4710E64A}">
      <dsp:nvSpPr>
        <dsp:cNvPr id="0" name=""/>
        <dsp:cNvSpPr/>
      </dsp:nvSpPr>
      <dsp:spPr>
        <a:xfrm>
          <a:off x="5628460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Adelie</a:t>
          </a:r>
        </a:p>
      </dsp:txBody>
      <dsp:txXfrm>
        <a:off x="5633619" y="3044245"/>
        <a:ext cx="267062" cy="165818"/>
      </dsp:txXfrm>
    </dsp:sp>
    <dsp:sp modelId="{9D56E2C1-B8BB-834E-91B8-6C805EAA8318}">
      <dsp:nvSpPr>
        <dsp:cNvPr id="0" name=""/>
        <dsp:cNvSpPr/>
      </dsp:nvSpPr>
      <dsp:spPr>
        <a:xfrm>
          <a:off x="5936661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A6624-54C9-D646-87EB-4948FD9AF0D7}">
      <dsp:nvSpPr>
        <dsp:cNvPr id="0" name=""/>
        <dsp:cNvSpPr/>
      </dsp:nvSpPr>
      <dsp:spPr>
        <a:xfrm>
          <a:off x="5967481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5972640" y="3044245"/>
        <a:ext cx="267062" cy="165818"/>
      </dsp:txXfrm>
    </dsp:sp>
    <dsp:sp modelId="{D453846E-CFFF-364B-B54D-C0FC994043DE}">
      <dsp:nvSpPr>
        <dsp:cNvPr id="0" name=""/>
        <dsp:cNvSpPr/>
      </dsp:nvSpPr>
      <dsp:spPr>
        <a:xfrm>
          <a:off x="6275682" y="2496190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4E9C0-AD04-614F-902E-B97DD66052A6}">
      <dsp:nvSpPr>
        <dsp:cNvPr id="0" name=""/>
        <dsp:cNvSpPr/>
      </dsp:nvSpPr>
      <dsp:spPr>
        <a:xfrm>
          <a:off x="6306502" y="2525469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51.75 mm?</a:t>
          </a:r>
        </a:p>
      </dsp:txBody>
      <dsp:txXfrm>
        <a:off x="6311661" y="2530628"/>
        <a:ext cx="267062" cy="165818"/>
      </dsp:txXfrm>
    </dsp:sp>
    <dsp:sp modelId="{521D51DB-DAD1-3847-881F-DB7BD7129FBA}">
      <dsp:nvSpPr>
        <dsp:cNvPr id="0" name=""/>
        <dsp:cNvSpPr/>
      </dsp:nvSpPr>
      <dsp:spPr>
        <a:xfrm>
          <a:off x="6106172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170D9-592E-A44B-BA0E-26339542C73E}">
      <dsp:nvSpPr>
        <dsp:cNvPr id="0" name=""/>
        <dsp:cNvSpPr/>
      </dsp:nvSpPr>
      <dsp:spPr>
        <a:xfrm>
          <a:off x="6136992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6142151" y="2787437"/>
        <a:ext cx="267062" cy="165818"/>
      </dsp:txXfrm>
    </dsp:sp>
    <dsp:sp modelId="{09DF75C1-2CCF-8B48-AF18-489C051AF0A9}">
      <dsp:nvSpPr>
        <dsp:cNvPr id="0" name=""/>
        <dsp:cNvSpPr/>
      </dsp:nvSpPr>
      <dsp:spPr>
        <a:xfrm>
          <a:off x="6445193" y="2752998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5F7F2-4EC4-E640-9044-08D991601CA7}">
      <dsp:nvSpPr>
        <dsp:cNvPr id="0" name=""/>
        <dsp:cNvSpPr/>
      </dsp:nvSpPr>
      <dsp:spPr>
        <a:xfrm>
          <a:off x="6476013" y="2782278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Is the bill length less than 52.05 mm?</a:t>
          </a:r>
        </a:p>
      </dsp:txBody>
      <dsp:txXfrm>
        <a:off x="6481172" y="2787437"/>
        <a:ext cx="267062" cy="165818"/>
      </dsp:txXfrm>
    </dsp:sp>
    <dsp:sp modelId="{F5087AA3-A601-7B4C-86A1-491890726CAC}">
      <dsp:nvSpPr>
        <dsp:cNvPr id="0" name=""/>
        <dsp:cNvSpPr/>
      </dsp:nvSpPr>
      <dsp:spPr>
        <a:xfrm>
          <a:off x="6275682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1DD28-AB6C-9247-8F7F-8B2BD6B226E7}">
      <dsp:nvSpPr>
        <dsp:cNvPr id="0" name=""/>
        <dsp:cNvSpPr/>
      </dsp:nvSpPr>
      <dsp:spPr>
        <a:xfrm>
          <a:off x="6306502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Chinstrap</a:t>
          </a:r>
        </a:p>
      </dsp:txBody>
      <dsp:txXfrm>
        <a:off x="6311661" y="3044245"/>
        <a:ext cx="267062" cy="165818"/>
      </dsp:txXfrm>
    </dsp:sp>
    <dsp:sp modelId="{B649E935-364D-8F46-9CB3-96F6DDE836CF}">
      <dsp:nvSpPr>
        <dsp:cNvPr id="0" name=""/>
        <dsp:cNvSpPr/>
      </dsp:nvSpPr>
      <dsp:spPr>
        <a:xfrm>
          <a:off x="6614703" y="3009807"/>
          <a:ext cx="277380" cy="17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5A3BC-60CC-5E45-AC33-124B1C48A0C9}">
      <dsp:nvSpPr>
        <dsp:cNvPr id="0" name=""/>
        <dsp:cNvSpPr/>
      </dsp:nvSpPr>
      <dsp:spPr>
        <a:xfrm>
          <a:off x="6645523" y="3039086"/>
          <a:ext cx="277380" cy="176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" kern="1200" dirty="0">
              <a:solidFill>
                <a:schemeClr val="accent1"/>
              </a:solidFill>
            </a:rPr>
            <a:t>Gentoo</a:t>
          </a:r>
        </a:p>
      </dsp:txBody>
      <dsp:txXfrm>
        <a:off x="6650682" y="3044245"/>
        <a:ext cx="267062" cy="1658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8B7DE-531D-0B4F-B069-5E5906D15340}">
      <dsp:nvSpPr>
        <dsp:cNvPr id="0" name=""/>
        <dsp:cNvSpPr/>
      </dsp:nvSpPr>
      <dsp:spPr>
        <a:xfrm>
          <a:off x="34351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Pick a random observation and a feature</a:t>
          </a:r>
        </a:p>
      </dsp:txBody>
      <dsp:txXfrm>
        <a:off x="3435194" y="28931"/>
        <a:ext cx="984265" cy="984265"/>
      </dsp:txXfrm>
    </dsp:sp>
    <dsp:sp modelId="{D4657C12-9634-0140-8BD6-485B5A278D0C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21293870"/>
            <a:gd name="adj4" fmla="val 1976568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460A7-9239-7F47-A99F-60A39120F0FE}">
      <dsp:nvSpPr>
        <dsp:cNvPr id="0" name=""/>
        <dsp:cNvSpPr/>
      </dsp:nvSpPr>
      <dsp:spPr>
        <a:xfrm>
          <a:off x="403032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Split the remaining data on that value</a:t>
          </a:r>
        </a:p>
      </dsp:txBody>
      <dsp:txXfrm>
        <a:off x="4030329" y="1860570"/>
        <a:ext cx="984265" cy="984265"/>
      </dsp:txXfrm>
    </dsp:sp>
    <dsp:sp modelId="{2C0C6C21-4101-D141-8AD2-6B79697C431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4015349"/>
            <a:gd name="adj4" fmla="val 225283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AED8-5B76-FC4C-9FE9-BB6061EF2B38}">
      <dsp:nvSpPr>
        <dsp:cNvPr id="0" name=""/>
        <dsp:cNvSpPr/>
      </dsp:nvSpPr>
      <dsp:spPr>
        <a:xfrm>
          <a:off x="2472244" y="2992585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Calculate some quality criterion (e.g., Gini index)</a:t>
          </a:r>
        </a:p>
      </dsp:txBody>
      <dsp:txXfrm>
        <a:off x="2472244" y="2992585"/>
        <a:ext cx="984265" cy="984265"/>
      </dsp:txXfrm>
    </dsp:sp>
    <dsp:sp modelId="{7AA409EF-AD71-6048-90D8-306DE92CB73F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8211406"/>
            <a:gd name="adj4" fmla="val 644889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AC8D8-2C15-E84C-97A7-E92BD5E544C3}">
      <dsp:nvSpPr>
        <dsp:cNvPr id="0" name=""/>
        <dsp:cNvSpPr/>
      </dsp:nvSpPr>
      <dsp:spPr>
        <a:xfrm>
          <a:off x="914159" y="1860570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Compare to previous best split and keep the best</a:t>
          </a:r>
        </a:p>
      </dsp:txBody>
      <dsp:txXfrm>
        <a:off x="914159" y="1860570"/>
        <a:ext cx="984265" cy="984265"/>
      </dsp:txXfrm>
    </dsp:sp>
    <dsp:sp modelId="{E1D0EAF3-94A3-D44E-AF36-B5228F9C1012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2298553"/>
            <a:gd name="adj4" fmla="val 1077037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BBF6A-742B-AB4E-B2DB-1B74A6508B0F}">
      <dsp:nvSpPr>
        <dsp:cNvPr id="0" name=""/>
        <dsp:cNvSpPr/>
      </dsp:nvSpPr>
      <dsp:spPr>
        <a:xfrm>
          <a:off x="1509294" y="28931"/>
          <a:ext cx="984265" cy="98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  <a:latin typeface="National 2" panose="020B0504030502020203" pitchFamily="34" charset="77"/>
            </a:rPr>
            <a:t>Tried all features of all observations?</a:t>
          </a:r>
        </a:p>
      </dsp:txBody>
      <dsp:txXfrm>
        <a:off x="1509294" y="28931"/>
        <a:ext cx="984265" cy="984265"/>
      </dsp:txXfrm>
    </dsp:sp>
    <dsp:sp modelId="{A25E4B81-F7BE-E24F-BB91-36C4C56EFFF3}">
      <dsp:nvSpPr>
        <dsp:cNvPr id="0" name=""/>
        <dsp:cNvSpPr/>
      </dsp:nvSpPr>
      <dsp:spPr>
        <a:xfrm>
          <a:off x="1118183" y="257"/>
          <a:ext cx="3692387" cy="3692387"/>
        </a:xfrm>
        <a:prstGeom prst="circularArrow">
          <a:avLst>
            <a:gd name="adj1" fmla="val 5198"/>
            <a:gd name="adj2" fmla="val 335759"/>
            <a:gd name="adj3" fmla="val 16866336"/>
            <a:gd name="adj4" fmla="val 15197905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8/5/2023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8/5/2023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Classification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4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9.svg"/><Relationship Id="rId10" Type="http://schemas.microsoft.com/office/2007/relationships/diagramDrawing" Target="../diagrams/drawing3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9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21.svg"/><Relationship Id="rId10" Type="http://schemas.microsoft.com/office/2007/relationships/diagramDrawing" Target="../diagrams/drawing4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1.svg"/><Relationship Id="rId7" Type="http://schemas.openxmlformats.org/officeDocument/2006/relationships/diagramLayout" Target="../diagrams/layout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23.svg"/><Relationship Id="rId10" Type="http://schemas.microsoft.com/office/2007/relationships/diagramDrawing" Target="../diagrams/drawing5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23.svg"/><Relationship Id="rId7" Type="http://schemas.openxmlformats.org/officeDocument/2006/relationships/diagramLayout" Target="../diagrams/layout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5" Type="http://schemas.openxmlformats.org/officeDocument/2006/relationships/image" Target="../media/image25.svg"/><Relationship Id="rId10" Type="http://schemas.microsoft.com/office/2007/relationships/diagramDrawing" Target="../diagrams/drawing6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7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May 9,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tabLst>
                <a:tab pos="341313" algn="l"/>
              </a:tabLst>
            </a:pP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4701C-7D64-2252-4699-5C2B656F7030}"/>
              </a:ext>
            </a:extLst>
          </p:cNvPr>
          <p:cNvGrpSpPr/>
          <p:nvPr/>
        </p:nvGrpSpPr>
        <p:grpSpPr>
          <a:xfrm>
            <a:off x="1024747" y="5001358"/>
            <a:ext cx="3865481" cy="422103"/>
            <a:chOff x="1024747" y="5001358"/>
            <a:chExt cx="3865481" cy="422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4DE2-99F1-2D2C-0A2F-8CE228F7308D}"/>
                </a:ext>
              </a:extLst>
            </p:cNvPr>
            <p:cNvSpPr txBox="1"/>
            <p:nvPr/>
          </p:nvSpPr>
          <p:spPr>
            <a:xfrm>
              <a:off x="1024747" y="5001358"/>
              <a:ext cx="197522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labels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D7D771-68B9-F254-01D4-38F507FB00A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1816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37338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buSzPct val="80000"/>
              <a:buFont typeface="System Font Regular"/>
              <a:buChar char="🏷️"/>
            </a:pPr>
            <a:r>
              <a:rPr lang="en-US" dirty="0"/>
              <a:t> What is “classification”?</a:t>
            </a:r>
          </a:p>
          <a:p>
            <a:pPr>
              <a:buSzPct val="80000"/>
              <a:buFont typeface="System Font Regular"/>
              <a:buChar char="🌲"/>
            </a:pPr>
            <a:r>
              <a:rPr lang="en-US" dirty="0"/>
              <a:t> 20 Questions: Growing a Decision Tree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Similarity-based classification: Nearest Neighbor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classification models</a:t>
            </a:r>
          </a:p>
          <a:p>
            <a:pPr>
              <a:buSzPct val="80000"/>
              <a:buFont typeface="System Font Regular"/>
              <a:buChar char="🧠"/>
            </a:pPr>
            <a:r>
              <a:rPr lang="en-US" dirty="0"/>
              <a:t> An artificial neural network for classification problems</a:t>
            </a:r>
          </a:p>
          <a:p>
            <a:pPr>
              <a:buSzPct val="80000"/>
              <a:buFont typeface="System Font Regular"/>
              <a:buChar char="💵"/>
            </a:pPr>
            <a:r>
              <a:rPr lang="en-US" dirty="0"/>
              <a:t> Case study: Does this person make more than $50,000 per year?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Consider the following problem: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have measurements of the bill length and the body mass of penguins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suspect that we can tell the species apart based on these two measurements alone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Formulating a causal, biologically-motivated model for this relationship seems difficult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“classification”?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6" name="Picture 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B85DB950-93E4-40AA-5035-7E6832B2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029200"/>
            <a:ext cx="684376" cy="955416"/>
          </a:xfrm>
          <a:prstGeom prst="rect">
            <a:avLst/>
          </a:prstGeom>
        </p:spPr>
      </p:pic>
      <p:pic>
        <p:nvPicPr>
          <p:cNvPr id="7" name="Picture 6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9716809A-5F23-897E-A5F2-FDADFE45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15" y="2667000"/>
            <a:ext cx="619772" cy="929659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310F7F54-7269-B095-BBC4-0146ABCD6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573" y="2822399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We use classification models to associate </a:t>
            </a:r>
            <a:r>
              <a:rPr lang="en-US" sz="20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000" dirty="0">
                <a:latin typeface="National 2" panose="020B0504030502020203" pitchFamily="34" charset="77"/>
              </a:rPr>
              <a:t>with a </a:t>
            </a:r>
            <a:r>
              <a:rPr lang="en-US" sz="2000" dirty="0">
                <a:latin typeface="National 2 Medium" panose="020B0504030502020203" pitchFamily="34" charset="77"/>
              </a:rPr>
              <a:t>categorical dependent variable </a:t>
            </a:r>
            <a:r>
              <a:rPr lang="en-US" sz="2000" dirty="0">
                <a:latin typeface="National 2" panose="020B0504030502020203" pitchFamily="34" charset="77"/>
              </a:rPr>
              <a:t>without necessarily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dirty="0">
                <a:latin typeface="National 2" panose="020B0504030502020203" pitchFamily="34" charset="77"/>
              </a:rPr>
              <a:t>Which of these problems could we tackle with a classification model?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Classifying an email as either spam or not spam based on the email's content and metadata.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Identifying similar stories in a corpus of newspaper articles.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Identifying fraudulent transactions in a financial dataset based on transaction amount, location, and time.</a:t>
            </a:r>
          </a:p>
          <a:p>
            <a:pPr marL="230188" indent="-230188">
              <a:buFontTx/>
              <a:buChar char="-"/>
            </a:pPr>
            <a:r>
              <a:rPr lang="en-US" dirty="0">
                <a:latin typeface="National 2" panose="020B0504030502020203" pitchFamily="34" charset="77"/>
              </a:rPr>
              <a:t>Identifying faulty printed circuit boards during production using a camera system.</a:t>
            </a:r>
          </a:p>
          <a:p>
            <a:pPr marL="230188" indent="-230188">
              <a:buFontTx/>
              <a:buChar char="-"/>
            </a:pPr>
            <a:r>
              <a:rPr lang="en-US" dirty="0"/>
              <a:t>Predicting whether a patient has a particular disease or not based on blood pressure, cholesterol levels, and genetic markers.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Classification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sz="1800" dirty="0"/>
              <a:t>How would you define the rules to determine the species of a new penguin, based on these “labeled” penguins?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sz="1800" dirty="0">
                <a:latin typeface="National 2" panose="020B0504030502020203" pitchFamily="34" charset="77"/>
              </a:rPr>
              <a:t>How do you find optimal rules?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pic>
        <p:nvPicPr>
          <p:cNvPr id="3" name="Picture 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F7313F62-49FC-7262-5322-2B52D4B2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029200"/>
            <a:ext cx="684376" cy="955416"/>
          </a:xfrm>
          <a:prstGeom prst="rect">
            <a:avLst/>
          </a:prstGeom>
        </p:spPr>
      </p:pic>
      <p:pic>
        <p:nvPicPr>
          <p:cNvPr id="8" name="Picture 7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01FBF49-2DBC-6BD1-6F36-37AD9845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15" y="2667000"/>
            <a:ext cx="619772" cy="929659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8D01A74E-DEBD-9EBD-7993-BFB375DE5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573" y="2822399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6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Activity: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Someone thinks of a penguin from the sample.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You get to ask 20 “Yes or No” questions regarding its bill length and body mass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What would be good questions to ask?</a:t>
            </a:r>
          </a:p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Answer: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Each question should give you the </a:t>
            </a:r>
            <a:r>
              <a:rPr lang="en-US" sz="1800" i="1" dirty="0">
                <a:latin typeface="National 2" panose="020B0504030502020203" pitchFamily="34" charset="77"/>
              </a:rPr>
              <a:t>most information.</a:t>
            </a:r>
          </a:p>
          <a:p>
            <a:pPr marL="285750" indent="-285750"/>
            <a:r>
              <a:rPr lang="en-US" sz="1800" i="1" dirty="0">
                <a:latin typeface="National 2" panose="020B0504030502020203" pitchFamily="34" charset="77"/>
              </a:rPr>
              <a:t>Most information </a:t>
            </a:r>
            <a:r>
              <a:rPr lang="en-US" sz="1800" dirty="0">
                <a:latin typeface="National 2" panose="020B0504030502020203" pitchFamily="34" charset="77"/>
              </a:rPr>
              <a:t>means exclude as many options as possible.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EE2FA-4072-A2C5-B6AC-FC2B1D389E8D}"/>
              </a:ext>
            </a:extLst>
          </p:cNvPr>
          <p:cNvGrpSpPr/>
          <p:nvPr/>
        </p:nvGrpSpPr>
        <p:grpSpPr>
          <a:xfrm>
            <a:off x="6973094" y="2390775"/>
            <a:ext cx="4630279" cy="4076700"/>
            <a:chOff x="6973094" y="2390775"/>
            <a:chExt cx="4630279" cy="4076700"/>
          </a:xfrm>
        </p:grpSpPr>
        <p:pic>
          <p:nvPicPr>
            <p:cNvPr id="7" name="Content Placeholder 7">
              <a:extLst>
                <a:ext uri="{FF2B5EF4-FFF2-40B4-BE49-F238E27FC236}">
                  <a16:creationId xmlns:a16="http://schemas.microsoft.com/office/drawing/2014/main" id="{2F6E049C-6205-718A-37FD-DA954F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973094" y="2390775"/>
              <a:ext cx="4152900" cy="4076700"/>
            </a:xfrm>
            <a:prstGeom prst="rect">
              <a:avLst/>
            </a:prstGeom>
          </p:spPr>
        </p:pic>
        <p:pic>
          <p:nvPicPr>
            <p:cNvPr id="3" name="Picture 2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E5A0BF58-FEAB-A6F7-D9D2-D1F9C4D2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1400" y="5029200"/>
              <a:ext cx="684376" cy="955416"/>
            </a:xfrm>
            <a:prstGeom prst="rect">
              <a:avLst/>
            </a:prstGeom>
          </p:spPr>
        </p:pic>
        <p:pic>
          <p:nvPicPr>
            <p:cNvPr id="8" name="Picture 7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0777D3BA-C5E8-74EE-7F2A-D6D208804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615" y="2667000"/>
              <a:ext cx="619772" cy="929659"/>
            </a:xfrm>
            <a:prstGeom prst="rect">
              <a:avLst/>
            </a:prstGeom>
          </p:spPr>
        </p:pic>
        <p:pic>
          <p:nvPicPr>
            <p:cNvPr id="9" name="Picture 8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FA76308B-739E-2328-F1FD-23DE4049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5573" y="2822399"/>
              <a:ext cx="14478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9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1800" dirty="0">
                <a:latin typeface="National 2 Medium" panose="020B0504030502020203" pitchFamily="34" charset="77"/>
              </a:rPr>
              <a:t>Decision Trees are an algorithmic way to find the optimal sequence of questions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A </a:t>
            </a:r>
            <a:r>
              <a:rPr lang="en-US" sz="1800" i="1" dirty="0">
                <a:latin typeface="National 2" panose="020B0504030502020203" pitchFamily="34" charset="77"/>
              </a:rPr>
              <a:t>question</a:t>
            </a:r>
            <a:r>
              <a:rPr lang="en-US" sz="1800" dirty="0">
                <a:latin typeface="National 2" panose="020B0504030502020203" pitchFamily="34" charset="77"/>
              </a:rPr>
              <a:t> in this case is a </a:t>
            </a:r>
            <a:r>
              <a:rPr lang="en-US" sz="1800" i="1" dirty="0">
                <a:latin typeface="National 2" panose="020B0504030502020203" pitchFamily="34" charset="77"/>
              </a:rPr>
              <a:t>comparison</a:t>
            </a:r>
            <a:r>
              <a:rPr lang="en-US" sz="1800" dirty="0">
                <a:latin typeface="National 2" panose="020B0504030502020203" pitchFamily="34" charset="77"/>
              </a:rPr>
              <a:t> of a feature’s value to a threshold value, e.g.:</a:t>
            </a:r>
          </a:p>
          <a:p>
            <a:pPr marL="457200" lvl="1" indent="0">
              <a:buNone/>
            </a:pPr>
            <a:r>
              <a:rPr lang="en-US" sz="1800" i="1" dirty="0">
                <a:latin typeface="National 2" panose="020B0504030502020203" pitchFamily="34" charset="77"/>
              </a:rPr>
              <a:t>Is the body mass less than to 5000 grams?</a:t>
            </a:r>
          </a:p>
          <a:p>
            <a:pPr marL="285750" indent="-285750"/>
            <a:r>
              <a:rPr lang="en-US" sz="1800" dirty="0">
                <a:latin typeface="National 2" panose="020B0504030502020203" pitchFamily="34" charset="77"/>
              </a:rPr>
              <a:t>A comparison is found by choosing the feature and the threshold value that gives the </a:t>
            </a:r>
            <a:r>
              <a:rPr lang="en-US" sz="1800" i="1" dirty="0">
                <a:latin typeface="National 2" panose="020B0504030502020203" pitchFamily="34" charset="77"/>
              </a:rPr>
              <a:t>highest increase in correct classifications </a:t>
            </a:r>
            <a:r>
              <a:rPr lang="en-US" sz="1800" dirty="0">
                <a:latin typeface="National 2" panose="020B0504030502020203" pitchFamily="34" charset="77"/>
              </a:rPr>
              <a:t>at this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pic>
        <p:nvPicPr>
          <p:cNvPr id="3" name="Picture 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EB3E8A76-3BD3-DA34-988E-BA924FBF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5029200"/>
            <a:ext cx="684376" cy="955416"/>
          </a:xfrm>
          <a:prstGeom prst="rect">
            <a:avLst/>
          </a:prstGeom>
        </p:spPr>
      </p:pic>
      <p:pic>
        <p:nvPicPr>
          <p:cNvPr id="8" name="Picture 7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BD06318A-6DFA-273E-7E83-062F6779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15" y="2667000"/>
            <a:ext cx="619772" cy="929659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F53D93CA-E56D-04C2-F5F0-6938B1B7B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573" y="2822399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F87A02F-5A33-1175-44CC-4AF8E8166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BF182A8-FA1F-B664-C21E-149B659E3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172625"/>
              </p:ext>
            </p:extLst>
          </p:nvPr>
        </p:nvGraphicFramePr>
        <p:xfrm>
          <a:off x="1365061" y="2314945"/>
          <a:ext cx="3549830" cy="24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91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EF6AE4-913B-0043-A653-B849CB898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0EF6AE4-913B-0043-A653-B849CB8985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A2D4F9-1930-6046-B5C9-9B7B00EEB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2A2D4F9-1930-6046-B5C9-9B7B00EEB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03F8E57-8868-40D6-3A71-7CBD098D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EAF67E1-C22D-305E-F93A-C61AF95A4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335494"/>
              </p:ext>
            </p:extLst>
          </p:nvPr>
        </p:nvGraphicFramePr>
        <p:xfrm>
          <a:off x="46395" y="1475941"/>
          <a:ext cx="6354405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88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A48A44E-44AF-9F4C-8D6C-AC95A7A85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2A1DB734-C27F-094A-9D8B-DE5CFE2B5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dgm id="{177EAEFB-FCA1-0648-B15C-B0BA6E7B2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dgm id="{C8754E13-0EA3-E145-88A6-FE2DFD5CE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30B318B0-343F-3746-88DC-443A850CC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graphicEl>
                                              <a:dgm id="{9D432761-8BAF-6E4F-806E-0D09E7E9A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98E3C17C-A821-D414-296B-D6641D3D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503"/>
            <a:ext cx="4152900" cy="40767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2FA5BE-C561-CE89-55EE-7584A1296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798643"/>
              </p:ext>
            </p:extLst>
          </p:nvPr>
        </p:nvGraphicFramePr>
        <p:xfrm>
          <a:off x="46395" y="1475941"/>
          <a:ext cx="6354405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7109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D98506E-7915-4148-B9F1-29E61306A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05251B8D-0CF7-9342-927A-D9716AA85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6261D4A6-787C-2A4A-9292-CA7A6E35C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C4E6A5-9F0F-EC4C-9DB9-1C7D70156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0FC4E6A5-9F0F-EC4C-9DB9-1C7D701565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3A3B43-A3FE-2544-B8EE-A6E0B0F27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0F3A3B43-A3FE-2544-B8EE-A6E0B0F274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518E4F-3A51-984A-946E-0674DD892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B7518E4F-3A51-984A-946E-0674DD892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44232B-4335-264F-A92A-CB4C73398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A544232B-4335-264F-A92A-CB4C73398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D3EC58-FE1F-0F42-8379-6A2F6F4D8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37D3EC58-FE1F-0F42-8379-6A2F6F4D8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2FA9DC-DC8F-E44C-A1A4-A62C1C9ED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A62FA9DC-DC8F-E44C-A1A4-A62C1C9ED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2FC3BF08-6EDF-5849-8F16-F097CA7F4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1EB18ED6-2EC5-2047-B8EE-2CFB2254E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7E9A950F-6671-AE40-9C6E-A231509CD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A72753-38C2-9741-9938-229055AA8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41A72753-38C2-9741-9938-229055AA8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1F0143-9EAA-5345-A5D4-73FDB6E719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CC1F0143-9EAA-5345-A5D4-73FDB6E719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880243-C590-064E-94FB-FE8A5549E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4B880243-C590-064E-94FB-FE8A5549E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A73E24-097E-E243-ADB4-B1FA137D25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23A73E24-097E-E243-ADB4-B1FA137D25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6F8849-22D5-E64C-B9E2-329C638A2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6F6F8849-22D5-E64C-B9E2-329C638A21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6B4985-B7CD-9D46-9BB2-AB4A94A42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B16B4985-B7CD-9D46-9BB2-AB4A94A42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graphicEl>
                                              <a:dgm id="{90C11C23-9644-F349-9465-07BCAFF3F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ED4E7028-27DE-5C4D-BC8B-C5718C70C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98FB4D12-50F7-934B-A792-E8A5E87CD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32C9A3-3102-914B-B5B0-DEED5AC1B7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graphicEl>
                                              <a:dgm id="{8B32C9A3-3102-914B-B5B0-DEED5AC1B7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67099A8-E18D-1646-829E-893E52A5A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567099A8-E18D-1646-829E-893E52A5A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B9AF1A-5293-DA45-9402-67F646801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graphicEl>
                                              <a:dgm id="{F0B9AF1A-5293-DA45-9402-67F646801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255FEB-1BAF-5B4B-ACA8-76FA2530B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graphicEl>
                                              <a:dgm id="{DB255FEB-1BAF-5B4B-ACA8-76FA2530BD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B29798-5CD2-344A-86C1-E734C9CB0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graphicEl>
                                              <a:dgm id="{CDB29798-5CD2-344A-86C1-E734C9CB0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6C8416-2C74-4F40-AF81-A51F6ABF9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graphicEl>
                                              <a:dgm id="{2F6C8416-2C74-4F40-AF81-A51F6ABF95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graphicEl>
                                              <a:dgm id="{796F8E44-7066-DA4B-81E3-48319680A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graphicEl>
                                              <a:dgm id="{E190674A-9630-954D-B37B-9958CA763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15E4A998-4CA2-5A4D-ABF5-BA3C30EAE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6786E7-FD7F-7041-9779-CE5E0C3D9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A56786E7-FD7F-7041-9779-CE5E0C3D97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2646F5-178F-9C46-AF1D-F3662E479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graphicEl>
                                              <a:dgm id="{B02646F5-178F-9C46-AF1D-F3662E479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AD09E4-3968-984F-BB37-02C15BC18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graphicEl>
                                              <a:dgm id="{BCAD09E4-3968-984F-BB37-02C15BC18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CF6530-E8C8-3347-B5DF-75653AEA8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graphicEl>
                                              <a:dgm id="{8ECF6530-E8C8-3347-B5DF-75653AEA8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2B2F21-FC08-354F-8D5F-A35BB0307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graphicEl>
                                              <a:dgm id="{7F2B2F21-FC08-354F-8D5F-A35BB0307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4B0AD3-F2C5-CB4F-A1FC-8FD5957EE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graphicEl>
                                              <a:dgm id="{674B0AD3-F2C5-CB4F-A1FC-8FD5957EE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F5424C3-7B23-5534-A3BF-909C5E7F5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2FA5BE-C561-CE89-55EE-7584A1296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545863"/>
              </p:ext>
            </p:extLst>
          </p:nvPr>
        </p:nvGraphicFramePr>
        <p:xfrm>
          <a:off x="0" y="1475941"/>
          <a:ext cx="6926699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1176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317D04-8AEA-794C-B9F9-DE31E1C61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B317D04-8AEA-794C-B9F9-DE31E1C61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49BC49-6A66-2746-A47A-A69256AF28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DD49BC49-6A66-2746-A47A-A69256AF28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2A1871-4A60-5646-98FB-7F6E6ABA4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B02A1871-4A60-5646-98FB-7F6E6ABA4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F050B7-B486-C14F-8323-CF6D39644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D2F050B7-B486-C14F-8323-CF6D39644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6DAE8C-DC76-1649-9BFC-52D66C509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486DAE8C-DC76-1649-9BFC-52D66C509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CD6FB-B0C9-B04B-8A1B-AC5710D9D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7E9CD6FB-B0C9-B04B-8A1B-AC5710D9D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82C844-E877-2746-87B2-368E2C518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1C82C844-E877-2746-87B2-368E2C518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7081EC-B414-1642-B440-8265A7D9A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267081EC-B414-1642-B440-8265A7D9A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7CF2B6-0DAC-4F4B-9625-803A27ADA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827CF2B6-0DAC-4F4B-9625-803A27ADA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84C0D4-934D-6641-AB39-ED9EEF855D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4984C0D4-934D-6641-AB39-ED9EEF855D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494B9B-2992-DD49-BD48-866E8F2E3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58494B9B-2992-DD49-BD48-866E8F2E33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7F8DA5-76BD-A443-A63F-F437CCC4C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D47F8DA5-76BD-A443-A63F-F437CCC4C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CBF909-192D-F74C-976A-3C318E8AE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58CBF909-192D-F74C-976A-3C318E8AE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F24F3D-6210-6D41-8053-C80BA2A16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22F24F3D-6210-6D41-8053-C80BA2A16F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09EB4B-24A1-7646-8133-EFFCEC4FB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AA09EB4B-24A1-7646-8133-EFFCEC4FB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F321C4-B5B6-B64B-8137-FC937FFE0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B7F321C4-B5B6-B64B-8137-FC937FFE0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755FFE-FA80-BA4F-B2EB-4006A0B10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1E755FFE-FA80-BA4F-B2EB-4006A0B10A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98ADC17-B3FA-9C42-BBEC-CE550995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E98ADC17-B3FA-9C42-BBEC-CE550995B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4A674D-AD7D-FA4E-92A7-02EBA9BA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graphicEl>
                                              <a:dgm id="{B34A674D-AD7D-FA4E-92A7-02EBA9BAF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C12287-0030-EA4B-8209-18E230539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EBC12287-0030-EA4B-8209-18E230539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5A27BB-1B5C-544D-A6D2-686B146E8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A05A27BB-1B5C-544D-A6D2-686B146E8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FBA4F7-37C2-3144-9D20-C384422C5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graphicEl>
                                              <a:dgm id="{C5FBA4F7-37C2-3144-9D20-C384422C5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6D4AED-6E5F-C94E-8503-880E383B7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DF6D4AED-6E5F-C94E-8503-880E383B79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45C66B-63EC-0B43-9310-C36B742C5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graphicEl>
                                              <a:dgm id="{F045C66B-63EC-0B43-9310-C36B742C5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04A410-CD60-DA49-BE20-FFBE5DF20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graphicEl>
                                              <a:dgm id="{A904A410-CD60-DA49-BE20-FFBE5DF20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AC0308-EF1D-434B-A128-9287F8841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graphicEl>
                                              <a:dgm id="{03AC0308-EF1D-434B-A128-9287F8841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550C64-75B0-B145-8BFB-B5E7D3F03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graphicEl>
                                              <a:dgm id="{BC550C64-75B0-B145-8BFB-B5E7D3F03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A580FA-1808-9146-946C-3A94602E2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graphicEl>
                                              <a:dgm id="{C0A580FA-1808-9146-946C-3A94602E2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3C9052-595D-034B-9E09-F1A6B15AE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graphicEl>
                                              <a:dgm id="{E13C9052-595D-034B-9E09-F1A6B15AE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A8D653-D0AD-A246-B711-610B64E8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37A8D653-D0AD-A246-B711-610B64E8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4267B4-051B-0044-872C-953BF6599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3C4267B4-051B-0044-872C-953BF6599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F7D99B-45D2-A040-98C4-1B61A638D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graphicEl>
                                              <a:dgm id="{BCF7D99B-45D2-A040-98C4-1B61A638D4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DF60F9-0F1C-714C-92F1-85A919ED7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graphicEl>
                                              <a:dgm id="{04DF60F9-0F1C-714C-92F1-85A919ED7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4A52E1-9207-464A-93A3-43535345C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graphicEl>
                                              <a:dgm id="{DE4A52E1-9207-464A-93A3-43535345C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8CB9D1-78F5-674D-83C8-9B9BBE375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graphicEl>
                                              <a:dgm id="{AE8CB9D1-78F5-674D-83C8-9B9BBE375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40D2C1-A426-744C-A4AE-E0C840B79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graphicEl>
                                              <a:dgm id="{F240D2C1-A426-744C-A4AE-E0C840B79B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BA8417-5E44-C544-970D-2C9328C7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>
                                            <p:graphicEl>
                                              <a:dgm id="{0DBA8417-5E44-C544-970D-2C9328C7D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9A9D00-B348-1A45-A98C-C1B6E98A8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graphicEl>
                                              <a:dgm id="{8D9A9D00-B348-1A45-A98C-C1B6E98A8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BC8292-8A2D-4D45-9614-76C7B7225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graphicEl>
                                              <a:dgm id="{B5BC8292-8A2D-4D45-9614-76C7B7225C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667D56-B189-E640-BB1B-C627DE24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graphicEl>
                                              <a:dgm id="{90667D56-B189-E640-BB1B-C627DE244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D54FDD-4836-764D-8985-72C7B9F75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graphicEl>
                                              <a:dgm id="{06D54FDD-4836-764D-8985-72C7B9F75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F12FB-18A5-4A46-9486-CE5FAA94B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">
                                            <p:graphicEl>
                                              <a:dgm id="{FD0F12FB-18A5-4A46-9486-CE5FAA94B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14ABAC-AB2E-F849-A354-52293CBBB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">
                                            <p:graphicEl>
                                              <a:dgm id="{7A14ABAC-AB2E-F849-A354-52293CBBB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6410626-9487-7347-9AF5-FB6396FF3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">
                                            <p:graphicEl>
                                              <a:dgm id="{D6410626-9487-7347-9AF5-FB6396FF33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2873C7-3AAB-134E-862B-26AC8B7B3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">
                                            <p:graphicEl>
                                              <a:dgm id="{C02873C7-3AAB-134E-862B-26AC8B7B3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7A3714-D82C-A74B-B67B-9CB30663F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">
                                            <p:graphicEl>
                                              <a:dgm id="{4A7A3714-D82C-A74B-B67B-9CB30663FB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28F279-4076-B34C-936C-D8D0ECAC9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">
                                            <p:graphicEl>
                                              <a:dgm id="{0D28F279-4076-B34C-936C-D8D0ECAC9F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73E1B7-D843-BA41-83F4-FC9248211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">
                                            <p:graphicEl>
                                              <a:dgm id="{9C73E1B7-D843-BA41-83F4-FC9248211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7AB9B3-99B7-344E-91E1-631566553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">
                                            <p:graphicEl>
                                              <a:dgm id="{DF7AB9B3-99B7-344E-91E1-631566553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9FE2E7-0277-9943-A74C-30D87D64F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">
                                            <p:graphicEl>
                                              <a:dgm id="{F59FE2E7-0277-9943-A74C-30D87D64F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EBA293-5074-3C44-BFBC-05589FB9F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">
                                            <p:graphicEl>
                                              <a:dgm id="{F7EBA293-5074-3C44-BFBC-05589FB9F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6FF2C9-AB93-424A-BA21-0BA64512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">
                                            <p:graphicEl>
                                              <a:dgm id="{486FF2C9-AB93-424A-BA21-0BA645120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C25352-07B9-814D-8ED7-014098A6F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">
                                            <p:graphicEl>
                                              <a:dgm id="{E0C25352-07B9-814D-8ED7-014098A6F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15CD95-A3DC-5D49-AF9E-2A51B79773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">
                                            <p:graphicEl>
                                              <a:dgm id="{AE15CD95-A3DC-5D49-AF9E-2A51B79773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4624543-AA15-2D47-8F3A-30F7107A1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">
                                            <p:graphicEl>
                                              <a:dgm id="{F4624543-AA15-2D47-8F3A-30F7107A1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FFB505-09D0-7141-B9C0-7FFAAB152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">
                                            <p:graphicEl>
                                              <a:dgm id="{1DFFB505-09D0-7141-B9C0-7FFAAB152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18EBAD-22BC-3F44-9BFA-A4F26CE2C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">
                                            <p:graphicEl>
                                              <a:dgm id="{BA18EBAD-22BC-3F44-9BFA-A4F26CE2C6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1CEA28-0213-1443-A32A-CAED5C659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">
                                            <p:graphicEl>
                                              <a:dgm id="{581CEA28-0213-1443-A32A-CAED5C659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21E36-6579-144C-9B79-F13F46C85D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">
                                            <p:graphicEl>
                                              <a:dgm id="{7E921E36-6579-144C-9B79-F13F46C85D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944DEA-A312-AD4A-8E36-FB2B63973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">
                                            <p:graphicEl>
                                              <a:dgm id="{69944DEA-A312-AD4A-8E36-FB2B63973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64BD92-1563-5247-924A-D63C648DB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">
                                            <p:graphicEl>
                                              <a:dgm id="{2564BD92-1563-5247-924A-D63C648DB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202F06-BEC5-E348-BF1C-EAC14C6A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">
                                            <p:graphicEl>
                                              <a:dgm id="{25202F06-BEC5-E348-BF1C-EAC14C6A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7834B1-C022-2540-8784-2E12CE6FD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">
                                            <p:graphicEl>
                                              <a:dgm id="{0A7834B1-C022-2540-8784-2E12CE6FD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458B4F-68F4-BC49-A7A6-44FC8E002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">
                                            <p:graphicEl>
                                              <a:dgm id="{98458B4F-68F4-BC49-A7A6-44FC8E002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C63AD9-18D2-324E-ACAD-546160AF6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">
                                            <p:graphicEl>
                                              <a:dgm id="{7DC63AD9-18D2-324E-ACAD-546160AF6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E3FFBF-BA68-8047-B2FE-584245DDA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">
                                            <p:graphicEl>
                                              <a:dgm id="{75E3FFBF-BA68-8047-B2FE-584245DDA2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E47CD-5BA7-A1B3-1DBC-671331944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National 2" panose="020B0504030502020203" pitchFamily="34" charset="77"/>
            </a:endParaRPr>
          </a:p>
          <a:p>
            <a:pPr marL="342900" indent="-342900">
              <a:buAutoNum type="arabicPeriod"/>
            </a:pPr>
            <a:endParaRPr lang="en-US" sz="1800" i="1" dirty="0">
              <a:latin typeface="National 2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E39F0-38A1-D521-09EB-20388ADF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E2AA-D73B-C97B-728A-C7E6943D4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D374-E29B-1B37-C08E-163DB3F2E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F6E049C-6205-718A-37FD-DA954FAD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2FA5BE-C561-CE89-55EE-7584A1296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71654"/>
              </p:ext>
            </p:extLst>
          </p:nvPr>
        </p:nvGraphicFramePr>
        <p:xfrm>
          <a:off x="46395" y="1475941"/>
          <a:ext cx="6926699" cy="519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73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124168"/>
              </p:ext>
            </p:extLst>
          </p:nvPr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98CFBA-EC2D-473D-52E2-A5A5396863B5}"/>
              </a:ext>
            </a:extLst>
          </p:cNvPr>
          <p:cNvGrpSpPr/>
          <p:nvPr/>
        </p:nvGrpSpPr>
        <p:grpSpPr>
          <a:xfrm>
            <a:off x="1901063" y="3542439"/>
            <a:ext cx="1342119" cy="1477232"/>
            <a:chOff x="1901063" y="3542439"/>
            <a:chExt cx="1342119" cy="14772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C81E1-EC1D-7906-2147-499315517441}"/>
                </a:ext>
              </a:extLst>
            </p:cNvPr>
            <p:cNvSpPr txBox="1"/>
            <p:nvPr/>
          </p:nvSpPr>
          <p:spPr>
            <a:xfrm>
              <a:off x="2101322" y="4188674"/>
              <a:ext cx="11418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693E"/>
                  </a:solidFill>
                  <a:latin typeface="National 2" panose="020B0504030502020203" pitchFamily="34" charset="77"/>
                </a:rPr>
                <a:t>Split data; </a:t>
              </a:r>
              <a:br>
                <a:rPr lang="en-US" sz="1200" dirty="0">
                  <a:solidFill>
                    <a:srgbClr val="00693E"/>
                  </a:solidFill>
                  <a:latin typeface="National 2" panose="020B0504030502020203" pitchFamily="34" charset="77"/>
                </a:rPr>
              </a:br>
              <a:r>
                <a:rPr lang="en-US" sz="1200" dirty="0">
                  <a:solidFill>
                    <a:srgbClr val="00693E"/>
                  </a:solidFill>
                  <a:latin typeface="National 2" panose="020B0504030502020203" pitchFamily="34" charset="77"/>
                </a:rPr>
                <a:t>continue down both branches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47428C-B478-DA98-BFFD-E20CE8D63C07}"/>
                </a:ext>
              </a:extLst>
            </p:cNvPr>
            <p:cNvGrpSpPr/>
            <p:nvPr/>
          </p:nvGrpSpPr>
          <p:grpSpPr>
            <a:xfrm>
              <a:off x="1901063" y="3542439"/>
              <a:ext cx="390759" cy="741153"/>
              <a:chOff x="1901063" y="3542439"/>
              <a:chExt cx="390759" cy="741153"/>
            </a:xfrm>
          </p:grpSpPr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885BDF8D-C6FB-6A22-308D-A35B7130B0CC}"/>
                  </a:ext>
                </a:extLst>
              </p:cNvPr>
              <p:cNvSpPr/>
              <p:nvPr/>
            </p:nvSpPr>
            <p:spPr>
              <a:xfrm rot="3010764">
                <a:off x="1730745" y="3722516"/>
                <a:ext cx="741153" cy="3810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2E81E4-0C49-BDC3-00AA-E9AFF4B4C524}"/>
                  </a:ext>
                </a:extLst>
              </p:cNvPr>
              <p:cNvSpPr txBox="1"/>
              <p:nvPr/>
            </p:nvSpPr>
            <p:spPr>
              <a:xfrm rot="3082253">
                <a:off x="1828800" y="3692105"/>
                <a:ext cx="421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National 2" panose="020B0504030502020203" pitchFamily="34" charset="77"/>
                  </a:rPr>
                  <a:t>Yes</a:t>
                </a:r>
              </a:p>
            </p:txBody>
          </p:sp>
        </p:grp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2DA244-8EFF-FE25-E7A5-56C90A1F4A04}"/>
              </a:ext>
            </a:extLst>
          </p:cNvPr>
          <p:cNvGrpSpPr/>
          <p:nvPr/>
        </p:nvGrpSpPr>
        <p:grpSpPr>
          <a:xfrm>
            <a:off x="7086600" y="1828800"/>
            <a:ext cx="2585686" cy="643438"/>
            <a:chOff x="7086600" y="1828800"/>
            <a:chExt cx="2585686" cy="64343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75FF594-3DCE-A4EB-2B70-712BD11614A0}"/>
                </a:ext>
              </a:extLst>
            </p:cNvPr>
            <p:cNvSpPr/>
            <p:nvPr/>
          </p:nvSpPr>
          <p:spPr>
            <a:xfrm>
              <a:off x="7086600" y="1828800"/>
              <a:ext cx="2585686" cy="6434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58F178-A229-0743-E4E5-58F8F47D7BC7}"/>
                </a:ext>
              </a:extLst>
            </p:cNvPr>
            <p:cNvSpPr txBox="1"/>
            <p:nvPr/>
          </p:nvSpPr>
          <p:spPr>
            <a:xfrm>
              <a:off x="7142566" y="1967687"/>
              <a:ext cx="2473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Bill length &lt; 35.1 mm?</a:t>
              </a:r>
            </a:p>
          </p:txBody>
        </p:sp>
      </p:grpSp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03D8A60-7952-B8B2-2BA8-A2D09024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54" y="3449604"/>
            <a:ext cx="684376" cy="955416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F99A7AB-E5CE-0D65-8F12-E2B2FFC2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02" y="3978002"/>
            <a:ext cx="684376" cy="955416"/>
          </a:xfrm>
          <a:prstGeom prst="rect">
            <a:avLst/>
          </a:prstGeom>
        </p:spPr>
      </p:pic>
      <p:pic>
        <p:nvPicPr>
          <p:cNvPr id="23" name="Picture 2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60E53D0-BCD1-CA5B-A9D5-3E6BABC3C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072" y="3329966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7BC4048-26AD-42B9-60E9-4ED83893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834" y="3427136"/>
            <a:ext cx="684376" cy="955416"/>
          </a:xfrm>
          <a:prstGeom prst="rect">
            <a:avLst/>
          </a:prstGeom>
        </p:spPr>
      </p:pic>
      <p:pic>
        <p:nvPicPr>
          <p:cNvPr id="25" name="Picture 24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027D825-B21F-3AE3-2179-12C1C1E66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185" y="4120586"/>
            <a:ext cx="684376" cy="955416"/>
          </a:xfrm>
          <a:prstGeom prst="rect">
            <a:avLst/>
          </a:prstGeom>
        </p:spPr>
      </p:pic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72C7CB6-3CE5-A846-566A-12FCBA4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57" y="4434709"/>
            <a:ext cx="684376" cy="955416"/>
          </a:xfrm>
          <a:prstGeom prst="rect">
            <a:avLst/>
          </a:prstGeom>
        </p:spPr>
      </p:pic>
      <p:pic>
        <p:nvPicPr>
          <p:cNvPr id="27" name="Picture 2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2B128436-511A-C10C-B688-A56C7F27A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16" y="3868926"/>
            <a:ext cx="684376" cy="95541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012B0FD-551D-4905-E19B-F84F18F0A2F2}"/>
              </a:ext>
            </a:extLst>
          </p:cNvPr>
          <p:cNvGrpSpPr/>
          <p:nvPr/>
        </p:nvGrpSpPr>
        <p:grpSpPr>
          <a:xfrm>
            <a:off x="8987910" y="3125399"/>
            <a:ext cx="2784019" cy="2284801"/>
            <a:chOff x="8987910" y="3125399"/>
            <a:chExt cx="2784019" cy="2284801"/>
          </a:xfrm>
        </p:grpSpPr>
        <p:pic>
          <p:nvPicPr>
            <p:cNvPr id="20" name="Picture 19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4C9C179B-1F6B-C669-F346-C1CA8FA6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70239" y="4030545"/>
              <a:ext cx="619772" cy="929659"/>
            </a:xfrm>
            <a:prstGeom prst="rect">
              <a:avLst/>
            </a:prstGeom>
          </p:spPr>
        </p:pic>
        <p:pic>
          <p:nvPicPr>
            <p:cNvPr id="21" name="Picture 20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19839469-A17E-6B2B-E799-C2B615B9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46865" y="3233621"/>
              <a:ext cx="1447800" cy="965200"/>
            </a:xfrm>
            <a:prstGeom prst="rect">
              <a:avLst/>
            </a:prstGeom>
          </p:spPr>
        </p:pic>
        <p:pic>
          <p:nvPicPr>
            <p:cNvPr id="29" name="Picture 28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CB80F9A9-09B3-E169-F914-24836B3E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9929" y="3125399"/>
              <a:ext cx="684376" cy="955416"/>
            </a:xfrm>
            <a:prstGeom prst="rect">
              <a:avLst/>
            </a:prstGeom>
          </p:spPr>
        </p:pic>
        <p:pic>
          <p:nvPicPr>
            <p:cNvPr id="30" name="Picture 29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0E8D5EF0-CB29-1A8C-0182-4ADF81A2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7910" y="3957001"/>
              <a:ext cx="684376" cy="955416"/>
            </a:xfrm>
            <a:prstGeom prst="rect">
              <a:avLst/>
            </a:prstGeom>
          </p:spPr>
        </p:pic>
        <p:pic>
          <p:nvPicPr>
            <p:cNvPr id="31" name="Picture 30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249F7116-B183-4F5B-CD12-EC3141550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12258" y="4454784"/>
              <a:ext cx="684376" cy="955416"/>
            </a:xfrm>
            <a:prstGeom prst="rect">
              <a:avLst/>
            </a:prstGeom>
          </p:spPr>
        </p:pic>
        <p:pic>
          <p:nvPicPr>
            <p:cNvPr id="32" name="Picture 31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399E6AB2-87ED-6EA4-99B1-E7B02BAA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3293" y="3713820"/>
              <a:ext cx="619772" cy="929659"/>
            </a:xfrm>
            <a:prstGeom prst="rect">
              <a:avLst/>
            </a:prstGeom>
          </p:spPr>
        </p:pic>
        <p:pic>
          <p:nvPicPr>
            <p:cNvPr id="34" name="Picture 33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86C1C37C-6AB1-7788-DD77-B871AAF5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24129" y="3757691"/>
              <a:ext cx="1447800" cy="9652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FA18AA-2A45-394E-1329-953456B6A855}"/>
              </a:ext>
            </a:extLst>
          </p:cNvPr>
          <p:cNvSpPr txBox="1"/>
          <p:nvPr/>
        </p:nvSpPr>
        <p:spPr>
          <a:xfrm>
            <a:off x="4739644" y="5334000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10 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0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A7575-F5AD-C786-270D-872294F4D8AC}"/>
              </a:ext>
            </a:extLst>
          </p:cNvPr>
          <p:cNvSpPr txBox="1"/>
          <p:nvPr/>
        </p:nvSpPr>
        <p:spPr>
          <a:xfrm>
            <a:off x="8399677" y="5343104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135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119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10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47575F-3DAD-EB5C-89E2-1AC9ED54C4FA}"/>
              </a:ext>
            </a:extLst>
          </p:cNvPr>
          <p:cNvSpPr txBox="1"/>
          <p:nvPr/>
        </p:nvSpPr>
        <p:spPr>
          <a:xfrm>
            <a:off x="6096000" y="5567014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1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87F81-C1C9-E72B-936B-9DBDF606D68E}"/>
              </a:ext>
            </a:extLst>
          </p:cNvPr>
          <p:cNvSpPr txBox="1"/>
          <p:nvPr/>
        </p:nvSpPr>
        <p:spPr>
          <a:xfrm>
            <a:off x="9901701" y="5565148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2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0.64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C35A63-BBC9-563E-B02E-EFB4C64DBB16}"/>
              </a:ext>
            </a:extLst>
          </p:cNvPr>
          <p:cNvGrpSpPr/>
          <p:nvPr/>
        </p:nvGrpSpPr>
        <p:grpSpPr>
          <a:xfrm>
            <a:off x="6907409" y="5903702"/>
            <a:ext cx="3805701" cy="778962"/>
            <a:chOff x="6907409" y="5903702"/>
            <a:chExt cx="3805701" cy="77896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FC913E-098C-0745-A96D-201D99399AA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6907409" y="5905568"/>
              <a:ext cx="775801" cy="47388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2D4A41-34DC-25A5-5595-0B7050B8CB9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9386039" y="5903702"/>
              <a:ext cx="1327071" cy="47574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E90DEC-6293-EC6F-8302-97E740A40561}"/>
                </a:ext>
              </a:extLst>
            </p:cNvPr>
            <p:cNvSpPr txBox="1"/>
            <p:nvPr/>
          </p:nvSpPr>
          <p:spPr>
            <a:xfrm>
              <a:off x="7033469" y="6344110"/>
              <a:ext cx="277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Weighted average: </a:t>
              </a:r>
              <a:r>
                <a:rPr lang="en-US" sz="16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g</a:t>
              </a:r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= 0.62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10416076" y="613795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 so far: 0.62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92F9FA-6DA5-0031-AE18-6E249234F574}"/>
              </a:ext>
            </a:extLst>
          </p:cNvPr>
          <p:cNvGrpSpPr/>
          <p:nvPr/>
        </p:nvGrpSpPr>
        <p:grpSpPr>
          <a:xfrm>
            <a:off x="5447996" y="2472238"/>
            <a:ext cx="2931447" cy="2992922"/>
            <a:chOff x="5447996" y="2472238"/>
            <a:chExt cx="2931447" cy="29929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A9344E-07E4-604E-6196-EAE50776DA12}"/>
                </a:ext>
              </a:extLst>
            </p:cNvPr>
            <p:cNvSpPr/>
            <p:nvPr/>
          </p:nvSpPr>
          <p:spPr>
            <a:xfrm>
              <a:off x="5447996" y="3124200"/>
              <a:ext cx="2437201" cy="234096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8EA18F1-DA9B-7E3D-ACB2-C5F7B8210876}"/>
                </a:ext>
              </a:extLst>
            </p:cNvPr>
            <p:cNvCxnSpPr>
              <a:cxnSpLocks/>
              <a:stCxn id="10" idx="2"/>
              <a:endCxn id="18" idx="7"/>
            </p:cNvCxnSpPr>
            <p:nvPr/>
          </p:nvCxnSpPr>
          <p:spPr>
            <a:xfrm flipH="1">
              <a:off x="7528277" y="2472238"/>
              <a:ext cx="851166" cy="9947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2E093A-3DD4-9532-8FDB-BD2FBA5BE57D}"/>
              </a:ext>
            </a:extLst>
          </p:cNvPr>
          <p:cNvGrpSpPr/>
          <p:nvPr/>
        </p:nvGrpSpPr>
        <p:grpSpPr>
          <a:xfrm>
            <a:off x="8379443" y="2472238"/>
            <a:ext cx="3089123" cy="2992922"/>
            <a:chOff x="8379443" y="2472238"/>
            <a:chExt cx="3089123" cy="299292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F01471-A95F-4831-6689-EEB26749C254}"/>
                </a:ext>
              </a:extLst>
            </p:cNvPr>
            <p:cNvSpPr/>
            <p:nvPr/>
          </p:nvSpPr>
          <p:spPr>
            <a:xfrm>
              <a:off x="9031365" y="3124200"/>
              <a:ext cx="2437201" cy="234096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04DDB9-DCAC-55B3-0579-27900774F8FB}"/>
                </a:ext>
              </a:extLst>
            </p:cNvPr>
            <p:cNvCxnSpPr>
              <a:cxnSpLocks/>
              <a:stCxn id="10" idx="2"/>
              <a:endCxn id="28" idx="1"/>
            </p:cNvCxnSpPr>
            <p:nvPr/>
          </p:nvCxnSpPr>
          <p:spPr>
            <a:xfrm>
              <a:off x="8379443" y="2472238"/>
              <a:ext cx="1008842" cy="9947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0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D88B7DE-531D-0B4F-B069-5E5906D15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BD88B7DE-531D-0B4F-B069-5E5906D15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657C12-9634-0140-8BD6-485B5A278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D4657C12-9634-0140-8BD6-485B5A278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7460A7-9239-7F47-A99F-60A39120F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357460A7-9239-7F47-A99F-60A39120F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0C6C21-4101-D141-8AD2-6B79697C43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2C0C6C21-4101-D141-8AD2-6B79697C43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F7AED8-5B76-FC4C-9FE9-BB6061EF2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F1F7AED8-5B76-FC4C-9FE9-BB6061EF2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AA409EF-AD71-6048-90D8-306DE92CB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">
                                            <p:graphicEl>
                                              <a:dgm id="{7AA409EF-AD71-6048-90D8-306DE92CB7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CAC8D8-2C15-E84C-97A7-E92BD5E54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">
                                            <p:graphicEl>
                                              <a:dgm id="{D2CAC8D8-2C15-E84C-97A7-E92BD5E544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D0EAF3-94A3-D44E-AF36-B5228F9C1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>
                                            <p:graphicEl>
                                              <a:dgm id="{E1D0EAF3-94A3-D44E-AF36-B5228F9C10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A3BBF6A-742B-AB4E-B2DB-1B74A6508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">
                                            <p:graphicEl>
                                              <a:dgm id="{8A3BBF6A-742B-AB4E-B2DB-1B74A6508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5E4B81-F7BE-E24F-BB91-36C4C56EF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">
                                            <p:graphicEl>
                                              <a:dgm id="{A25E4B81-F7BE-E24F-BB91-36C4C56EFF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13" grpId="0"/>
      <p:bldP spid="17" grpId="0" animBg="1"/>
      <p:bldP spid="35" grpId="0"/>
      <p:bldP spid="36" grpId="0"/>
      <p:bldP spid="37" grpId="0"/>
      <p:bldP spid="38" grpId="0"/>
      <p:bldP spid="44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/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85BDF8D-C6FB-6A22-308D-A35B7130B0CC}"/>
              </a:ext>
            </a:extLst>
          </p:cNvPr>
          <p:cNvSpPr/>
          <p:nvPr/>
        </p:nvSpPr>
        <p:spPr>
          <a:xfrm rot="3010764">
            <a:off x="1730745" y="3722516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C81E1-EC1D-7906-2147-499315517441}"/>
              </a:ext>
            </a:extLst>
          </p:cNvPr>
          <p:cNvSpPr txBox="1"/>
          <p:nvPr/>
        </p:nvSpPr>
        <p:spPr>
          <a:xfrm>
            <a:off x="2101322" y="4188674"/>
            <a:ext cx="11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Split data; </a:t>
            </a:r>
            <a:b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</a:br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continue down both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E81E4-0C49-BDC3-00AA-E9AFF4B4C524}"/>
              </a:ext>
            </a:extLst>
          </p:cNvPr>
          <p:cNvSpPr txBox="1"/>
          <p:nvPr/>
        </p:nvSpPr>
        <p:spPr>
          <a:xfrm rot="3082253">
            <a:off x="1828800" y="3692105"/>
            <a:ext cx="421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Yes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FF594-3DCE-A4EB-2B70-712BD11614A0}"/>
              </a:ext>
            </a:extLst>
          </p:cNvPr>
          <p:cNvSpPr/>
          <p:nvPr/>
        </p:nvSpPr>
        <p:spPr>
          <a:xfrm>
            <a:off x="7086600" y="1828800"/>
            <a:ext cx="2585686" cy="643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8F178-A229-0743-E4E5-58F8F47D7BC7}"/>
              </a:ext>
            </a:extLst>
          </p:cNvPr>
          <p:cNvSpPr txBox="1"/>
          <p:nvPr/>
        </p:nvSpPr>
        <p:spPr>
          <a:xfrm>
            <a:off x="7136955" y="1961591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Bill length &lt; 43.2 mm?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A9344E-07E4-604E-6196-EAE50776DA12}"/>
              </a:ext>
            </a:extLst>
          </p:cNvPr>
          <p:cNvSpPr/>
          <p:nvPr/>
        </p:nvSpPr>
        <p:spPr>
          <a:xfrm>
            <a:off x="5447996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03D8A60-7952-B8B2-2BA8-A2D09024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54" y="3449604"/>
            <a:ext cx="684376" cy="955416"/>
          </a:xfrm>
          <a:prstGeom prst="rect">
            <a:avLst/>
          </a:prstGeom>
        </p:spPr>
      </p:pic>
      <p:pic>
        <p:nvPicPr>
          <p:cNvPr id="20" name="Picture 19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C9C179B-1F6B-C669-F346-C1CA8FA62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399" y="4152934"/>
            <a:ext cx="619772" cy="929659"/>
          </a:xfrm>
          <a:prstGeom prst="rect">
            <a:avLst/>
          </a:prstGeom>
        </p:spPr>
      </p:pic>
      <p:pic>
        <p:nvPicPr>
          <p:cNvPr id="21" name="Picture 20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19839469-A17E-6B2B-E799-C2B615B97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865" y="3233621"/>
            <a:ext cx="1447800" cy="965200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F99A7AB-E5CE-0D65-8F12-E2B2FFC2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02" y="3978002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7BC4048-26AD-42B9-60E9-4ED83893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834" y="3427136"/>
            <a:ext cx="684376" cy="955416"/>
          </a:xfrm>
          <a:prstGeom prst="rect">
            <a:avLst/>
          </a:prstGeom>
        </p:spPr>
      </p:pic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72C7CB6-3CE5-A846-566A-12FCBA4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57" y="4434709"/>
            <a:ext cx="684376" cy="955416"/>
          </a:xfrm>
          <a:prstGeom prst="rect">
            <a:avLst/>
          </a:prstGeom>
        </p:spPr>
      </p:pic>
      <p:pic>
        <p:nvPicPr>
          <p:cNvPr id="27" name="Picture 2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2B128436-511A-C10C-B688-A56C7F27A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16" y="3868926"/>
            <a:ext cx="684376" cy="95541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0F01471-A95F-4831-6689-EEB26749C254}"/>
              </a:ext>
            </a:extLst>
          </p:cNvPr>
          <p:cNvSpPr/>
          <p:nvPr/>
        </p:nvSpPr>
        <p:spPr>
          <a:xfrm>
            <a:off x="9031365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CB80F9A9-09B3-E169-F914-24836B3E4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758" y="4049993"/>
            <a:ext cx="684376" cy="955416"/>
          </a:xfrm>
          <a:prstGeom prst="rect">
            <a:avLst/>
          </a:prstGeom>
        </p:spPr>
      </p:pic>
      <p:pic>
        <p:nvPicPr>
          <p:cNvPr id="32" name="Picture 3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99E6AB2-87ED-6EA4-99B1-E7B02BAAB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3293" y="3713820"/>
            <a:ext cx="619772" cy="929659"/>
          </a:xfrm>
          <a:prstGeom prst="rect">
            <a:avLst/>
          </a:prstGeom>
        </p:spPr>
      </p:pic>
      <p:pic>
        <p:nvPicPr>
          <p:cNvPr id="34" name="Picture 33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86C1C37C-6AB1-7788-DD77-B871AAF5A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499" y="3101770"/>
            <a:ext cx="1447800" cy="965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FA18AA-2A45-394E-1329-953456B6A855}"/>
              </a:ext>
            </a:extLst>
          </p:cNvPr>
          <p:cNvSpPr txBox="1"/>
          <p:nvPr/>
        </p:nvSpPr>
        <p:spPr>
          <a:xfrm>
            <a:off x="4739644" y="5334000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139 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4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A7575-F5AD-C786-270D-872294F4D8AC}"/>
              </a:ext>
            </a:extLst>
          </p:cNvPr>
          <p:cNvSpPr txBox="1"/>
          <p:nvPr/>
        </p:nvSpPr>
        <p:spPr>
          <a:xfrm>
            <a:off x="8399677" y="5343104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5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63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111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10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47575F-3DAD-EB5C-89E2-1AC9ED54C4FA}"/>
              </a:ext>
            </a:extLst>
          </p:cNvPr>
          <p:cNvSpPr txBox="1"/>
          <p:nvPr/>
        </p:nvSpPr>
        <p:spPr>
          <a:xfrm>
            <a:off x="6096000" y="5567014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1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87F81-C1C9-E72B-936B-9DBDF606D68E}"/>
              </a:ext>
            </a:extLst>
          </p:cNvPr>
          <p:cNvSpPr txBox="1"/>
          <p:nvPr/>
        </p:nvSpPr>
        <p:spPr>
          <a:xfrm>
            <a:off x="9901701" y="5565148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2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0.49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FC913E-098C-0745-A96D-201D99399AA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907409" y="5905568"/>
            <a:ext cx="775801" cy="4738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2D4A41-34DC-25A5-5595-0B7050B8CB9F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386039" y="5903702"/>
            <a:ext cx="1327071" cy="4757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E90DEC-6293-EC6F-8302-97E740A40561}"/>
              </a:ext>
            </a:extLst>
          </p:cNvPr>
          <p:cNvSpPr txBox="1"/>
          <p:nvPr/>
        </p:nvSpPr>
        <p:spPr>
          <a:xfrm>
            <a:off x="7033469" y="6344110"/>
            <a:ext cx="277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Weighted average: </a:t>
            </a:r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0.33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10416076" y="6137953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 so far: 0.33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EA18F1-DA9B-7E3D-ACB2-C5F7B8210876}"/>
              </a:ext>
            </a:extLst>
          </p:cNvPr>
          <p:cNvCxnSpPr>
            <a:cxnSpLocks/>
            <a:stCxn id="10" idx="2"/>
            <a:endCxn id="18" idx="7"/>
          </p:cNvCxnSpPr>
          <p:nvPr/>
        </p:nvCxnSpPr>
        <p:spPr>
          <a:xfrm flipH="1">
            <a:off x="7528277" y="2472238"/>
            <a:ext cx="851166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04DDB9-DCAC-55B3-0579-27900774F8FB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>
            <a:off x="8379443" y="2472238"/>
            <a:ext cx="1008842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BEA44E1-70E7-F469-727A-A9AC161C4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350" y="3153098"/>
            <a:ext cx="1447800" cy="965200"/>
          </a:xfrm>
          <a:prstGeom prst="rect">
            <a:avLst/>
          </a:prstGeom>
        </p:spPr>
      </p:pic>
      <p:pic>
        <p:nvPicPr>
          <p:cNvPr id="7" name="Picture 6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292E944A-3B30-9706-7E65-50588DEFFB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8529" y="3794937"/>
            <a:ext cx="1447800" cy="965200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9F190FF5-C615-630A-2B65-ADF189580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1631" y="4384755"/>
            <a:ext cx="1447800" cy="965200"/>
          </a:xfrm>
          <a:prstGeom prst="rect">
            <a:avLst/>
          </a:prstGeom>
        </p:spPr>
      </p:pic>
      <p:pic>
        <p:nvPicPr>
          <p:cNvPr id="12" name="Picture 1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E79335F-E34A-303B-CCC1-8B10BD55B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9554" y="3933091"/>
            <a:ext cx="619772" cy="929659"/>
          </a:xfrm>
          <a:prstGeom prst="rect">
            <a:avLst/>
          </a:prstGeom>
        </p:spPr>
      </p:pic>
      <p:pic>
        <p:nvPicPr>
          <p:cNvPr id="33" name="Picture 32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B6C38B91-5213-BB7D-794C-CCAABD7B2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950" y="3043520"/>
            <a:ext cx="619772" cy="929659"/>
          </a:xfrm>
          <a:prstGeom prst="rect">
            <a:avLst/>
          </a:prstGeom>
        </p:spPr>
      </p:pic>
      <p:pic>
        <p:nvPicPr>
          <p:cNvPr id="39" name="Picture 3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D02EE6A6-0D0C-EF5D-5703-4C4AE56A8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502" y="4496214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/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85BDF8D-C6FB-6A22-308D-A35B7130B0CC}"/>
              </a:ext>
            </a:extLst>
          </p:cNvPr>
          <p:cNvSpPr/>
          <p:nvPr/>
        </p:nvSpPr>
        <p:spPr>
          <a:xfrm rot="3010764">
            <a:off x="1730745" y="3722516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C81E1-EC1D-7906-2147-499315517441}"/>
              </a:ext>
            </a:extLst>
          </p:cNvPr>
          <p:cNvSpPr txBox="1"/>
          <p:nvPr/>
        </p:nvSpPr>
        <p:spPr>
          <a:xfrm>
            <a:off x="2101322" y="4188674"/>
            <a:ext cx="11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Split data; </a:t>
            </a:r>
            <a:b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</a:br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continue down both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E81E4-0C49-BDC3-00AA-E9AFF4B4C524}"/>
              </a:ext>
            </a:extLst>
          </p:cNvPr>
          <p:cNvSpPr txBox="1"/>
          <p:nvPr/>
        </p:nvSpPr>
        <p:spPr>
          <a:xfrm rot="3082253">
            <a:off x="1828800" y="3692105"/>
            <a:ext cx="421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Yes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FF594-3DCE-A4EB-2B70-712BD11614A0}"/>
              </a:ext>
            </a:extLst>
          </p:cNvPr>
          <p:cNvSpPr/>
          <p:nvPr/>
        </p:nvSpPr>
        <p:spPr>
          <a:xfrm>
            <a:off x="7086600" y="1828800"/>
            <a:ext cx="2585686" cy="643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8F178-A229-0743-E4E5-58F8F47D7BC7}"/>
              </a:ext>
            </a:extLst>
          </p:cNvPr>
          <p:cNvSpPr txBox="1"/>
          <p:nvPr/>
        </p:nvSpPr>
        <p:spPr>
          <a:xfrm>
            <a:off x="7177227" y="1959652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Bill length &lt; 51.3 mm?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A9344E-07E4-604E-6196-EAE50776DA12}"/>
              </a:ext>
            </a:extLst>
          </p:cNvPr>
          <p:cNvSpPr/>
          <p:nvPr/>
        </p:nvSpPr>
        <p:spPr>
          <a:xfrm>
            <a:off x="5447996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03D8A60-7952-B8B2-2BA8-A2D09024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54" y="3449604"/>
            <a:ext cx="684376" cy="955416"/>
          </a:xfrm>
          <a:prstGeom prst="rect">
            <a:avLst/>
          </a:prstGeom>
        </p:spPr>
      </p:pic>
      <p:pic>
        <p:nvPicPr>
          <p:cNvPr id="20" name="Picture 19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C9C179B-1F6B-C669-F346-C1CA8FA62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399" y="4152934"/>
            <a:ext cx="619772" cy="929659"/>
          </a:xfrm>
          <a:prstGeom prst="rect">
            <a:avLst/>
          </a:prstGeom>
        </p:spPr>
      </p:pic>
      <p:pic>
        <p:nvPicPr>
          <p:cNvPr id="21" name="Picture 20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19839469-A17E-6B2B-E799-C2B615B97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754" y="3743295"/>
            <a:ext cx="1447800" cy="965200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F99A7AB-E5CE-0D65-8F12-E2B2FFC2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02" y="3978002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7BC4048-26AD-42B9-60E9-4ED83893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834" y="3427136"/>
            <a:ext cx="684376" cy="955416"/>
          </a:xfrm>
          <a:prstGeom prst="rect">
            <a:avLst/>
          </a:prstGeom>
        </p:spPr>
      </p:pic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72C7CB6-3CE5-A846-566A-12FCBA4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57" y="4434709"/>
            <a:ext cx="684376" cy="955416"/>
          </a:xfrm>
          <a:prstGeom prst="rect">
            <a:avLst/>
          </a:prstGeom>
        </p:spPr>
      </p:pic>
      <p:pic>
        <p:nvPicPr>
          <p:cNvPr id="27" name="Picture 2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2B128436-511A-C10C-B688-A56C7F27A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16" y="3868926"/>
            <a:ext cx="684376" cy="95541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0F01471-A95F-4831-6689-EEB26749C254}"/>
              </a:ext>
            </a:extLst>
          </p:cNvPr>
          <p:cNvSpPr/>
          <p:nvPr/>
        </p:nvSpPr>
        <p:spPr>
          <a:xfrm>
            <a:off x="9031365" y="3124200"/>
            <a:ext cx="2437201" cy="2340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99E6AB2-87ED-6EA4-99B1-E7B02BAAB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5875" y="3729345"/>
            <a:ext cx="619772" cy="929659"/>
          </a:xfrm>
          <a:prstGeom prst="rect">
            <a:avLst/>
          </a:prstGeom>
        </p:spPr>
      </p:pic>
      <p:pic>
        <p:nvPicPr>
          <p:cNvPr id="34" name="Picture 33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86C1C37C-6AB1-7788-DD77-B871AAF5A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499" y="3101770"/>
            <a:ext cx="1447800" cy="965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FA18AA-2A45-394E-1329-953456B6A855}"/>
              </a:ext>
            </a:extLst>
          </p:cNvPr>
          <p:cNvSpPr txBox="1"/>
          <p:nvPr/>
        </p:nvSpPr>
        <p:spPr>
          <a:xfrm>
            <a:off x="4739644" y="5334000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146 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54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110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A7575-F5AD-C786-270D-872294F4D8AC}"/>
              </a:ext>
            </a:extLst>
          </p:cNvPr>
          <p:cNvSpPr txBox="1"/>
          <p:nvPr/>
        </p:nvSpPr>
        <p:spPr>
          <a:xfrm>
            <a:off x="8399677" y="5343104"/>
            <a:ext cx="16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Adelie: 	0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Chinstrap: 	14</a:t>
            </a:r>
          </a:p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Gentoo: 	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10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47575F-3DAD-EB5C-89E2-1AC9ED54C4FA}"/>
              </a:ext>
            </a:extLst>
          </p:cNvPr>
          <p:cNvSpPr txBox="1"/>
          <p:nvPr/>
        </p:nvSpPr>
        <p:spPr>
          <a:xfrm>
            <a:off x="6096000" y="5567014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1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0.62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87F81-C1C9-E72B-936B-9DBDF606D68E}"/>
              </a:ext>
            </a:extLst>
          </p:cNvPr>
          <p:cNvSpPr txBox="1"/>
          <p:nvPr/>
        </p:nvSpPr>
        <p:spPr>
          <a:xfrm>
            <a:off x="9901701" y="5565148"/>
            <a:ext cx="162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i="1" baseline="-25000" dirty="0">
                <a:solidFill>
                  <a:schemeClr val="accent1"/>
                </a:solidFill>
                <a:latin typeface="National 2" panose="020B0504030502020203" pitchFamily="34" charset="77"/>
              </a:rPr>
              <a:t>2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0.48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FC913E-098C-0745-A96D-201D99399AA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907409" y="5905568"/>
            <a:ext cx="775801" cy="4738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2D4A41-34DC-25A5-5595-0B7050B8CB9F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386039" y="5903702"/>
            <a:ext cx="1327071" cy="4757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E90DEC-6293-EC6F-8302-97E740A40561}"/>
              </a:ext>
            </a:extLst>
          </p:cNvPr>
          <p:cNvSpPr txBox="1"/>
          <p:nvPr/>
        </p:nvSpPr>
        <p:spPr>
          <a:xfrm>
            <a:off x="7033469" y="6344110"/>
            <a:ext cx="277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Weighted average: </a:t>
            </a:r>
            <a:r>
              <a:rPr lang="en-US" sz="16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 = 0.61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10416076" y="6137953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 so far: 0.33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EA18F1-DA9B-7E3D-ACB2-C5F7B8210876}"/>
              </a:ext>
            </a:extLst>
          </p:cNvPr>
          <p:cNvCxnSpPr>
            <a:cxnSpLocks/>
            <a:stCxn id="10" idx="2"/>
            <a:endCxn id="18" idx="7"/>
          </p:cNvCxnSpPr>
          <p:nvPr/>
        </p:nvCxnSpPr>
        <p:spPr>
          <a:xfrm flipH="1">
            <a:off x="7528277" y="2472238"/>
            <a:ext cx="851166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04DDB9-DCAC-55B3-0579-27900774F8FB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>
            <a:off x="8379443" y="2472238"/>
            <a:ext cx="1008842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BEA44E1-70E7-F469-727A-A9AC161C4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350" y="3153098"/>
            <a:ext cx="1447800" cy="965200"/>
          </a:xfrm>
          <a:prstGeom prst="rect">
            <a:avLst/>
          </a:prstGeom>
        </p:spPr>
      </p:pic>
      <p:pic>
        <p:nvPicPr>
          <p:cNvPr id="9" name="Picture 8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9F190FF5-C615-630A-2B65-ADF189580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260" y="4343810"/>
            <a:ext cx="1447800" cy="965200"/>
          </a:xfrm>
          <a:prstGeom prst="rect">
            <a:avLst/>
          </a:prstGeom>
        </p:spPr>
      </p:pic>
      <p:pic>
        <p:nvPicPr>
          <p:cNvPr id="12" name="Picture 1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E79335F-E34A-303B-CCC1-8B10BD55B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9554" y="3933091"/>
            <a:ext cx="619772" cy="929659"/>
          </a:xfrm>
          <a:prstGeom prst="rect">
            <a:avLst/>
          </a:prstGeom>
        </p:spPr>
      </p:pic>
      <p:pic>
        <p:nvPicPr>
          <p:cNvPr id="33" name="Picture 32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B6C38B91-5213-BB7D-794C-CCAABD7B2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950" y="3043520"/>
            <a:ext cx="619772" cy="929659"/>
          </a:xfrm>
          <a:prstGeom prst="rect">
            <a:avLst/>
          </a:prstGeom>
        </p:spPr>
      </p:pic>
      <p:pic>
        <p:nvPicPr>
          <p:cNvPr id="7" name="Picture 6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D597F6D7-B7C6-669E-5CB6-E28EE80BC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2500" y="3910069"/>
            <a:ext cx="1447800" cy="965200"/>
          </a:xfrm>
          <a:prstGeom prst="rect">
            <a:avLst/>
          </a:prstGeom>
        </p:spPr>
      </p:pic>
      <p:pic>
        <p:nvPicPr>
          <p:cNvPr id="23" name="Picture 2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7ABAAA03-2A59-6D8F-C6E0-064D5C6C1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7647" y="4055224"/>
            <a:ext cx="1447800" cy="965200"/>
          </a:xfrm>
          <a:prstGeom prst="rect">
            <a:avLst/>
          </a:prstGeom>
        </p:spPr>
      </p:pic>
      <p:pic>
        <p:nvPicPr>
          <p:cNvPr id="25" name="Picture 24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248CEB3-E93E-0C21-3746-B64DF141A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169" y="3410905"/>
            <a:ext cx="1447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A471E-97F1-8915-6E74-D447274CE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But how does it work?</a:t>
            </a:r>
          </a:p>
          <a:p>
            <a:pPr marL="0" indent="0">
              <a:buNone/>
            </a:pPr>
            <a:endParaRPr lang="en-US" sz="2000" dirty="0">
              <a:latin typeface="National 2 Medium" panose="020B0504030502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56D5631-B0DC-860B-8532-99F178409EBA}"/>
              </a:ext>
            </a:extLst>
          </p:cNvPr>
          <p:cNvGraphicFramePr/>
          <p:nvPr/>
        </p:nvGraphicFramePr>
        <p:xfrm>
          <a:off x="-228600" y="2790259"/>
          <a:ext cx="5928755" cy="397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8C18E7-817D-BBCF-F481-797891A18A3B}"/>
              </a:ext>
            </a:extLst>
          </p:cNvPr>
          <p:cNvSpPr txBox="1"/>
          <p:nvPr/>
        </p:nvSpPr>
        <p:spPr>
          <a:xfrm>
            <a:off x="2519714" y="286844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No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85BDF8D-C6FB-6A22-308D-A35B7130B0CC}"/>
              </a:ext>
            </a:extLst>
          </p:cNvPr>
          <p:cNvSpPr/>
          <p:nvPr/>
        </p:nvSpPr>
        <p:spPr>
          <a:xfrm rot="3010764">
            <a:off x="1730745" y="3722516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C81E1-EC1D-7906-2147-499315517441}"/>
              </a:ext>
            </a:extLst>
          </p:cNvPr>
          <p:cNvSpPr txBox="1"/>
          <p:nvPr/>
        </p:nvSpPr>
        <p:spPr>
          <a:xfrm>
            <a:off x="2101322" y="4188674"/>
            <a:ext cx="11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Split data; </a:t>
            </a:r>
            <a:b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</a:br>
            <a:r>
              <a:rPr lang="en-US" sz="1200" dirty="0">
                <a:solidFill>
                  <a:srgbClr val="00693E"/>
                </a:solidFill>
                <a:latin typeface="National 2" panose="020B0504030502020203" pitchFamily="34" charset="77"/>
              </a:rPr>
              <a:t>continue down both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E81E4-0C49-BDC3-00AA-E9AFF4B4C524}"/>
              </a:ext>
            </a:extLst>
          </p:cNvPr>
          <p:cNvSpPr txBox="1"/>
          <p:nvPr/>
        </p:nvSpPr>
        <p:spPr>
          <a:xfrm rot="3082253">
            <a:off x="1828800" y="3692105"/>
            <a:ext cx="421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National 2" panose="020B0504030502020203" pitchFamily="34" charset="77"/>
              </a:rPr>
              <a:t>Yes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4B61A4-31AA-E5E6-D3CE-4015FFFD618C}"/>
              </a:ext>
            </a:extLst>
          </p:cNvPr>
          <p:cNvSpPr/>
          <p:nvPr/>
        </p:nvSpPr>
        <p:spPr>
          <a:xfrm rot="18852530">
            <a:off x="3001750" y="3822583"/>
            <a:ext cx="741153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FF594-3DCE-A4EB-2B70-712BD11614A0}"/>
              </a:ext>
            </a:extLst>
          </p:cNvPr>
          <p:cNvSpPr/>
          <p:nvPr/>
        </p:nvSpPr>
        <p:spPr>
          <a:xfrm>
            <a:off x="7086600" y="1828800"/>
            <a:ext cx="2585686" cy="643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8F178-A229-0743-E4E5-58F8F47D7BC7}"/>
              </a:ext>
            </a:extLst>
          </p:cNvPr>
          <p:cNvSpPr txBox="1"/>
          <p:nvPr/>
        </p:nvSpPr>
        <p:spPr>
          <a:xfrm>
            <a:off x="7086600" y="1969743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Bill length &lt; 42.35 mm?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/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Gini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: Probability of encountering class </a:t>
                </a:r>
                <a:r>
                  <a:rPr lang="en-US" i="1" dirty="0" err="1">
                    <a:solidFill>
                      <a:schemeClr val="accent6">
                        <a:lumMod val="50000"/>
                      </a:schemeClr>
                    </a:solidFill>
                    <a:latin typeface="National 2" panose="020B0504030502020203" pitchFamily="34" charset="77"/>
                  </a:rPr>
                  <a:t>i</a:t>
                </a:r>
                <a:endParaRPr lang="en-US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2C3CCD-56AB-7D86-F778-2FEB322D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28" y="520777"/>
                <a:ext cx="4737131" cy="846770"/>
              </a:xfrm>
              <a:prstGeom prst="rect">
                <a:avLst/>
              </a:prstGeom>
              <a:blipFill>
                <a:blip r:embed="rId7"/>
                <a:stretch>
                  <a:fillRect l="-1337" t="-55882" r="-80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9D4553DD-BF29-00FC-5C31-1DB7ACBE9E16}"/>
              </a:ext>
            </a:extLst>
          </p:cNvPr>
          <p:cNvSpPr txBox="1"/>
          <p:nvPr/>
        </p:nvSpPr>
        <p:spPr>
          <a:xfrm>
            <a:off x="9725456" y="1983302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Best: 0.328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8EA18F1-DA9B-7E3D-ACB2-C5F7B821087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528277" y="2472238"/>
            <a:ext cx="851166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04DDB9-DCAC-55B3-0579-27900774F8F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379443" y="2472238"/>
            <a:ext cx="1008842" cy="9947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4B4E3-E4E2-D988-8A60-E0763197E76E}"/>
              </a:ext>
            </a:extLst>
          </p:cNvPr>
          <p:cNvSpPr/>
          <p:nvPr/>
        </p:nvSpPr>
        <p:spPr>
          <a:xfrm>
            <a:off x="5410366" y="3502752"/>
            <a:ext cx="2625837" cy="11454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 = 138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Body mass &lt; 4625 g?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58053B6-7EE0-7F2E-C65F-4E1BEC5A0971}"/>
              </a:ext>
            </a:extLst>
          </p:cNvPr>
          <p:cNvSpPr/>
          <p:nvPr/>
        </p:nvSpPr>
        <p:spPr>
          <a:xfrm>
            <a:off x="8883864" y="3510760"/>
            <a:ext cx="2585686" cy="11271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 = 195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E3ADA-EC7F-8B12-89C8-699D7A0F1DFA}"/>
              </a:ext>
            </a:extLst>
          </p:cNvPr>
          <p:cNvSpPr txBox="1"/>
          <p:nvPr/>
        </p:nvSpPr>
        <p:spPr>
          <a:xfrm>
            <a:off x="6422586" y="5044457"/>
            <a:ext cx="746358" cy="422103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3F075-4367-4AC9-29E5-15673CD2AAAB}"/>
              </a:ext>
            </a:extLst>
          </p:cNvPr>
          <p:cNvSpPr txBox="1"/>
          <p:nvPr/>
        </p:nvSpPr>
        <p:spPr>
          <a:xfrm>
            <a:off x="9959174" y="5019671"/>
            <a:ext cx="746358" cy="422103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60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B0D089-8CA6-A37C-DA15-AC4C40D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  <a:t>20 Questions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National 2 Medium" panose="020B0504030502020203" pitchFamily="34" charset="77"/>
              </a:rPr>
            </a:b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Growing a Decision Tree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BF37-BBF3-499F-DF7A-FF8454215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E6B-6438-51AA-B0B6-8F18A660F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12B3B8-A619-047F-6C35-3C42C0F6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42" y="2314945"/>
            <a:ext cx="9338571" cy="44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approach to the problem of labeling a new observations is by determining its </a:t>
            </a:r>
            <a:r>
              <a:rPr lang="en-US" i="1" dirty="0"/>
              <a:t>similarity </a:t>
            </a:r>
            <a:r>
              <a:rPr lang="en-US" dirty="0"/>
              <a:t>to observations with known labels.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/>
              <a:t>How can we define similarity?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/>
              <a:t>Which penguins are more similar than others?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D62BC-9905-9364-B5C8-BB04D2E47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6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approach to the problem of labeling a new observations is by determining its </a:t>
            </a:r>
            <a:r>
              <a:rPr lang="en-US" i="1" dirty="0"/>
              <a:t>similarity </a:t>
            </a:r>
            <a:r>
              <a:rPr lang="en-US" dirty="0"/>
              <a:t>to observations with known labels.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/>
              <a:t>How can we define similarity?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/>
              <a:t>Which penguins are more similar than others?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D62BC-9905-9364-B5C8-BB04D2E47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3" name="Picture 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1A69E2D8-7273-B050-A7DC-8B371994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988852"/>
            <a:ext cx="684376" cy="955416"/>
          </a:xfrm>
          <a:prstGeom prst="rect">
            <a:avLst/>
          </a:prstGeom>
        </p:spPr>
      </p:pic>
      <p:pic>
        <p:nvPicPr>
          <p:cNvPr id="7" name="Picture 6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FA9628F7-C4AB-06DB-1388-17E4136F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356" y="4433392"/>
            <a:ext cx="684376" cy="955416"/>
          </a:xfrm>
          <a:prstGeom prst="rect">
            <a:avLst/>
          </a:prstGeom>
        </p:spPr>
      </p:pic>
      <p:pic>
        <p:nvPicPr>
          <p:cNvPr id="9" name="Picture 8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627E34C-4D3E-5D53-E90F-52ED78DD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470" y="2889895"/>
            <a:ext cx="619772" cy="9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2E0E42-3891-E7F1-39E4-38127F85C95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Similarity</a:t>
                </a:r>
                <a:r>
                  <a:rPr lang="en-US" dirty="0"/>
                  <a:t> can be defined as the difference between the values of the observations’ features.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National 2 Medium" panose="020B0504030502020203" pitchFamily="34" charset="77"/>
                  </a:rPr>
                  <a:t>Example:</a:t>
                </a: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National 2" panose="020B0504030502020203" pitchFamily="34" charset="77"/>
                  </a:rPr>
                  <a:t>X versus 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3975−3700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40.2 −35.5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=275.04</m:t>
                      </m:r>
                    </m:oMath>
                  </m:oMathPara>
                </a14:m>
                <a:endParaRPr lang="en-US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National 2" panose="020B0504030502020203" pitchFamily="34" charset="77"/>
                  </a:rPr>
                  <a:t>X versus B: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3975−3650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40.2 −51.3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=325.19</m:t>
                      </m:r>
                    </m:oMath>
                  </m:oMathPara>
                </a14:m>
                <a:endParaRPr lang="en-US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National 2 Medium" panose="020B0504030502020203" pitchFamily="34" charset="77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2E0E42-3891-E7F1-39E4-38127F85C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52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D62BC-9905-9364-B5C8-BB04D2E47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3094" y="2390775"/>
            <a:ext cx="4152900" cy="40767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66D38AA-9B5E-E889-EC58-CBB140CC0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77114"/>
              </p:ext>
            </p:extLst>
          </p:nvPr>
        </p:nvGraphicFramePr>
        <p:xfrm>
          <a:off x="321507" y="3505200"/>
          <a:ext cx="3933200" cy="113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269">
                  <a:extLst>
                    <a:ext uri="{9D8B030D-6E8A-4147-A177-3AD203B41FA5}">
                      <a16:colId xmlns:a16="http://schemas.microsoft.com/office/drawing/2014/main" val="4268100201"/>
                    </a:ext>
                  </a:extLst>
                </a:gridCol>
                <a:gridCol w="1235424">
                  <a:extLst>
                    <a:ext uri="{9D8B030D-6E8A-4147-A177-3AD203B41FA5}">
                      <a16:colId xmlns:a16="http://schemas.microsoft.com/office/drawing/2014/main" val="2802829079"/>
                    </a:ext>
                  </a:extLst>
                </a:gridCol>
                <a:gridCol w="1511507">
                  <a:extLst>
                    <a:ext uri="{9D8B030D-6E8A-4147-A177-3AD203B41FA5}">
                      <a16:colId xmlns:a16="http://schemas.microsoft.com/office/drawing/2014/main" val="426078727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tional 2" panose="020B0504030502020203" pitchFamily="34" charset="77"/>
                        </a:rPr>
                        <a:t>Penguin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tional 2" panose="020B0504030502020203" pitchFamily="34" charset="77"/>
                        </a:rPr>
                        <a:t>Body mass [g]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tional 2" panose="020B0504030502020203" pitchFamily="34" charset="77"/>
                        </a:rPr>
                        <a:t>Bill length [mm]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79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6129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3650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National 2" panose="020B0504030502020203" pitchFamily="34" charset="77"/>
                        </a:rPr>
                        <a:t>51.3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712485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9596EE-EAB0-F444-BC6D-E213D6ABDEBF}"/>
              </a:ext>
            </a:extLst>
          </p:cNvPr>
          <p:cNvCxnSpPr>
            <a:cxnSpLocks/>
          </p:cNvCxnSpPr>
          <p:nvPr/>
        </p:nvCxnSpPr>
        <p:spPr>
          <a:xfrm>
            <a:off x="8745848" y="5000520"/>
            <a:ext cx="0" cy="5620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7E29CC-E765-09D0-A487-FCE8B87BE706}"/>
              </a:ext>
            </a:extLst>
          </p:cNvPr>
          <p:cNvCxnSpPr>
            <a:cxnSpLocks/>
          </p:cNvCxnSpPr>
          <p:nvPr/>
        </p:nvCxnSpPr>
        <p:spPr>
          <a:xfrm flipV="1">
            <a:off x="8475914" y="4990397"/>
            <a:ext cx="253063" cy="566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D95AE6-4A47-5F88-88E0-70F2932B4B5A}"/>
              </a:ext>
            </a:extLst>
          </p:cNvPr>
          <p:cNvSpPr txBox="1"/>
          <p:nvPr/>
        </p:nvSpPr>
        <p:spPr>
          <a:xfrm>
            <a:off x="8709581" y="466834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X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86BC-48C9-E1C7-2EFF-EB8808D7E85A}"/>
              </a:ext>
            </a:extLst>
          </p:cNvPr>
          <p:cNvSpPr txBox="1"/>
          <p:nvPr/>
        </p:nvSpPr>
        <p:spPr>
          <a:xfrm>
            <a:off x="8194539" y="5509119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CC0A2A-0FF6-7B73-56C1-9405A8B31723}"/>
              </a:ext>
            </a:extLst>
          </p:cNvPr>
          <p:cNvGrpSpPr/>
          <p:nvPr/>
        </p:nvGrpSpPr>
        <p:grpSpPr>
          <a:xfrm>
            <a:off x="8416065" y="3539647"/>
            <a:ext cx="333365" cy="1426923"/>
            <a:chOff x="8416065" y="3539647"/>
            <a:chExt cx="333365" cy="142692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9FF9D7-CD15-57BC-C51A-5E2BBA5EC07E}"/>
                </a:ext>
              </a:extLst>
            </p:cNvPr>
            <p:cNvCxnSpPr>
              <a:cxnSpLocks/>
            </p:cNvCxnSpPr>
            <p:nvPr/>
          </p:nvCxnSpPr>
          <p:spPr>
            <a:xfrm>
              <a:off x="8416065" y="3539647"/>
              <a:ext cx="32710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B9E50C-93D4-D83C-D22C-983B93E121A0}"/>
                </a:ext>
              </a:extLst>
            </p:cNvPr>
            <p:cNvCxnSpPr>
              <a:cxnSpLocks/>
            </p:cNvCxnSpPr>
            <p:nvPr/>
          </p:nvCxnSpPr>
          <p:spPr>
            <a:xfrm>
              <a:off x="8743167" y="3539946"/>
              <a:ext cx="0" cy="14266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5DC3F-280C-582C-0970-729DA0E8C0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3753" y="3544866"/>
              <a:ext cx="325677" cy="141544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D5E6CA-2091-50C7-0523-BB37C382C73A}"/>
              </a:ext>
            </a:extLst>
          </p:cNvPr>
          <p:cNvCxnSpPr>
            <a:cxnSpLocks/>
          </p:cNvCxnSpPr>
          <p:nvPr/>
        </p:nvCxnSpPr>
        <p:spPr>
          <a:xfrm>
            <a:off x="8472432" y="5557838"/>
            <a:ext cx="27073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5B8D11-8EED-A7DF-4D20-24D890D82C5D}"/>
              </a:ext>
            </a:extLst>
          </p:cNvPr>
          <p:cNvSpPr txBox="1"/>
          <p:nvPr/>
        </p:nvSpPr>
        <p:spPr>
          <a:xfrm>
            <a:off x="8386462" y="324424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96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9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81992E0-C380-4D93-2831-F7847A08A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B8D11-8EED-A7DF-4D20-24D890D82C5D}"/>
              </a:ext>
            </a:extLst>
          </p:cNvPr>
          <p:cNvSpPr txBox="1"/>
          <p:nvPr/>
        </p:nvSpPr>
        <p:spPr>
          <a:xfrm>
            <a:off x="8477653" y="467235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about this situation though?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The nearest neighbor is misleading. 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How can we adapt our algorithm to find a label for X more robustly?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Solution: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Look at multiple neighbors and determine the most frequent label among them (the statistical </a:t>
            </a:r>
            <a:r>
              <a:rPr lang="en-US" i="1" dirty="0">
                <a:latin typeface="National 2" panose="020B0504030502020203" pitchFamily="34" charset="77"/>
              </a:rPr>
              <a:t>mode</a:t>
            </a:r>
            <a:r>
              <a:rPr lang="en-US" dirty="0">
                <a:latin typeface="National 2" panose="020B0504030502020203" pitchFamily="34" charset="77"/>
              </a:rPr>
              <a:t>)!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95AE6-4A47-5F88-88E0-70F2932B4B5A}"/>
              </a:ext>
            </a:extLst>
          </p:cNvPr>
          <p:cNvSpPr txBox="1"/>
          <p:nvPr/>
        </p:nvSpPr>
        <p:spPr>
          <a:xfrm>
            <a:off x="8796435" y="427145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X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86BC-48C9-E1C7-2EFF-EB8808D7E85A}"/>
              </a:ext>
            </a:extLst>
          </p:cNvPr>
          <p:cNvSpPr txBox="1"/>
          <p:nvPr/>
        </p:nvSpPr>
        <p:spPr>
          <a:xfrm>
            <a:off x="8884630" y="4694120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2B865-0134-3F82-560E-5666F49BAACE}"/>
              </a:ext>
            </a:extLst>
          </p:cNvPr>
          <p:cNvSpPr/>
          <p:nvPr/>
        </p:nvSpPr>
        <p:spPr>
          <a:xfrm>
            <a:off x="8123120" y="476073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FB946-D3E3-4DAA-C14B-A66593849CE2}"/>
              </a:ext>
            </a:extLst>
          </p:cNvPr>
          <p:cNvSpPr/>
          <p:nvPr/>
        </p:nvSpPr>
        <p:spPr>
          <a:xfrm>
            <a:off x="8665328" y="4874122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82E5FB-9F65-6A09-6320-14BC0AA01EC8}"/>
              </a:ext>
            </a:extLst>
          </p:cNvPr>
          <p:cNvSpPr/>
          <p:nvPr/>
        </p:nvSpPr>
        <p:spPr>
          <a:xfrm>
            <a:off x="8835117" y="464280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9D1BD3-6A4A-77D1-607D-C5B716643E7B}"/>
              </a:ext>
            </a:extLst>
          </p:cNvPr>
          <p:cNvSpPr/>
          <p:nvPr/>
        </p:nvSpPr>
        <p:spPr>
          <a:xfrm>
            <a:off x="9378656" y="4533757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82440A-D9E6-3D03-728F-64F6EEB6D5AC}"/>
              </a:ext>
            </a:extLst>
          </p:cNvPr>
          <p:cNvSpPr/>
          <p:nvPr/>
        </p:nvSpPr>
        <p:spPr>
          <a:xfrm>
            <a:off x="9402458" y="3956344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2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81992E0-C380-4D93-2831-F7847A08A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094" y="2390775"/>
            <a:ext cx="4152900" cy="4076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B8D11-8EED-A7DF-4D20-24D890D82C5D}"/>
              </a:ext>
            </a:extLst>
          </p:cNvPr>
          <p:cNvSpPr txBox="1"/>
          <p:nvPr/>
        </p:nvSpPr>
        <p:spPr>
          <a:xfrm>
            <a:off x="8477653" y="467235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B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E0E42-3891-E7F1-39E4-38127F85C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>
                <a:latin typeface="National 2 Medium" panose="020B0504030502020203" pitchFamily="34" charset="77"/>
              </a:rPr>
              <a:t>k</a:t>
            </a:r>
            <a:r>
              <a:rPr lang="en-US" dirty="0">
                <a:latin typeface="National 2 Medium" panose="020B0504030502020203" pitchFamily="34" charset="77"/>
              </a:rPr>
              <a:t>-Nearest Neighbor classifier: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Calculate the similarity between the new observation to be classified and all training observations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Take the top </a:t>
            </a:r>
            <a:r>
              <a:rPr lang="en-US" i="1" dirty="0">
                <a:latin typeface="National 2" panose="020B0504030502020203" pitchFamily="34" charset="77"/>
              </a:rPr>
              <a:t>k most similar </a:t>
            </a:r>
            <a:r>
              <a:rPr lang="en-US" dirty="0">
                <a:latin typeface="National 2" panose="020B0504030502020203" pitchFamily="34" charset="77"/>
              </a:rPr>
              <a:t>training samples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Determine the mode of their label (most frequent label)</a:t>
            </a:r>
          </a:p>
          <a:p>
            <a:pPr marL="342900" indent="-342900"/>
            <a:r>
              <a:rPr lang="en-US" dirty="0">
                <a:latin typeface="National 2" panose="020B0504030502020203" pitchFamily="34" charset="77"/>
              </a:rPr>
              <a:t>Label the new observation with that label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Options in the algorithm: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Number of neighbors to consider (</a:t>
            </a:r>
            <a:r>
              <a:rPr lang="en-US" i="1" dirty="0">
                <a:latin typeface="National 2" panose="020B0504030502020203" pitchFamily="34" charset="77"/>
              </a:rPr>
              <a:t>k</a:t>
            </a:r>
            <a:r>
              <a:rPr lang="en-US" dirty="0">
                <a:latin typeface="National 2" panose="020B0504030502020203" pitchFamily="34" charset="77"/>
              </a:rPr>
              <a:t>)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Measure of similarity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How do you find the optimal options?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5CF86D-233B-3F2B-0B95-1014A71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Similarity-based classification</a:t>
            </a:r>
            <a:br>
              <a:rPr lang="en-US" dirty="0"/>
            </a:br>
            <a:r>
              <a:rPr lang="en-US" dirty="0"/>
              <a:t>Nearest Neighbor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32DB-C83C-FC9E-FDBA-D5ECE0533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F765-B226-A7F2-89BE-C27B9399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95AE6-4A47-5F88-88E0-70F2932B4B5A}"/>
              </a:ext>
            </a:extLst>
          </p:cNvPr>
          <p:cNvSpPr txBox="1"/>
          <p:nvPr/>
        </p:nvSpPr>
        <p:spPr>
          <a:xfrm>
            <a:off x="8796435" y="427145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X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86BC-48C9-E1C7-2EFF-EB8808D7E85A}"/>
              </a:ext>
            </a:extLst>
          </p:cNvPr>
          <p:cNvSpPr txBox="1"/>
          <p:nvPr/>
        </p:nvSpPr>
        <p:spPr>
          <a:xfrm>
            <a:off x="8884630" y="4694120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</a:t>
            </a:r>
            <a:endParaRPr lang="en-US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2B865-0134-3F82-560E-5666F49BAACE}"/>
              </a:ext>
            </a:extLst>
          </p:cNvPr>
          <p:cNvSpPr/>
          <p:nvPr/>
        </p:nvSpPr>
        <p:spPr>
          <a:xfrm>
            <a:off x="8123120" y="476073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FB946-D3E3-4DAA-C14B-A66593849CE2}"/>
              </a:ext>
            </a:extLst>
          </p:cNvPr>
          <p:cNvSpPr/>
          <p:nvPr/>
        </p:nvSpPr>
        <p:spPr>
          <a:xfrm>
            <a:off x="8665328" y="4874122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82E5FB-9F65-6A09-6320-14BC0AA01EC8}"/>
              </a:ext>
            </a:extLst>
          </p:cNvPr>
          <p:cNvSpPr/>
          <p:nvPr/>
        </p:nvSpPr>
        <p:spPr>
          <a:xfrm>
            <a:off x="8835117" y="4642803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9D1BD3-6A4A-77D1-607D-C5B716643E7B}"/>
              </a:ext>
            </a:extLst>
          </p:cNvPr>
          <p:cNvSpPr/>
          <p:nvPr/>
        </p:nvSpPr>
        <p:spPr>
          <a:xfrm>
            <a:off x="9378656" y="4533757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82440A-D9E6-3D03-728F-64F6EEB6D5AC}"/>
              </a:ext>
            </a:extLst>
          </p:cNvPr>
          <p:cNvSpPr/>
          <p:nvPr/>
        </p:nvSpPr>
        <p:spPr>
          <a:xfrm>
            <a:off x="9402458" y="3956344"/>
            <a:ext cx="164608" cy="164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4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8889-B78F-8B2B-1F7B-27EF43EBB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2400" dirty="0"/>
              <a:t>Logistic Regression</a:t>
            </a:r>
          </a:p>
          <a:p>
            <a:pPr marL="285750" indent="-285750"/>
            <a:r>
              <a:rPr lang="en-US" sz="2400" dirty="0"/>
              <a:t>Support Vector Machines</a:t>
            </a:r>
          </a:p>
          <a:p>
            <a:pPr marL="285750" indent="-285750"/>
            <a:r>
              <a:rPr lang="en-US" sz="2400" dirty="0"/>
              <a:t>Gaussian Process Classification</a:t>
            </a:r>
          </a:p>
          <a:p>
            <a:pPr marL="285750" indent="-285750"/>
            <a:r>
              <a:rPr lang="en-US" sz="2400" dirty="0"/>
              <a:t>Naïve Bayes</a:t>
            </a:r>
          </a:p>
          <a:p>
            <a:pPr marL="285750" indent="-285750"/>
            <a:r>
              <a:rPr lang="en-US" sz="2400" dirty="0"/>
              <a:t>Decision Trees</a:t>
            </a:r>
          </a:p>
          <a:p>
            <a:pPr marL="285750" indent="-285750"/>
            <a:r>
              <a:rPr lang="en-US" sz="2400" dirty="0"/>
              <a:t>Ensemble methods (“model zoo”)</a:t>
            </a:r>
          </a:p>
          <a:p>
            <a:pPr marL="285750" indent="-285750"/>
            <a:r>
              <a:rPr lang="en-US" sz="2400" dirty="0"/>
              <a:t>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classification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ACACE-31E7-B08D-D64E-A7141B169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They each have individual strengths and weaknesses with regards to: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Amount of data needed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during training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when making predictions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Adaptability to new observations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CC52B8-ACBC-EB4F-4A72-084FE4FD2C9F}"/>
              </a:ext>
            </a:extLst>
          </p:cNvPr>
          <p:cNvSpPr/>
          <p:nvPr/>
        </p:nvSpPr>
        <p:spPr>
          <a:xfrm>
            <a:off x="6228123" y="5036306"/>
            <a:ext cx="5636938" cy="121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In most cases, nobody can say in advance which model will have the highest accuracy.</a:t>
            </a:r>
          </a:p>
          <a:p>
            <a:pPr marL="0" indent="0" algn="ctr"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The only way to know for sure is to try them all out!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71D26-58AD-6BB4-6F22-93306854E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3" y="2971800"/>
            <a:ext cx="5431024" cy="2914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User:Dhp1080,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78434-24AF-168D-F026-40A0CEE64B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65101"/>
            <a:ext cx="5637212" cy="21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35AF8-89F0-3A56-48D7-41AF9762DD4B}"/>
              </a:ext>
            </a:extLst>
          </p:cNvPr>
          <p:cNvSpPr txBox="1"/>
          <p:nvPr/>
        </p:nvSpPr>
        <p:spPr>
          <a:xfrm>
            <a:off x="6230938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8E484-31C5-8A30-5CDC-4F31252D82A5}"/>
              </a:ext>
            </a:extLst>
          </p:cNvPr>
          <p:cNvSpPr txBox="1"/>
          <p:nvPr/>
        </p:nvSpPr>
        <p:spPr>
          <a:xfrm>
            <a:off x="6230938" y="2432321"/>
            <a:ext cx="400346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Rosenblatt’s Perceptron (1985)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384C3-F774-20E8-208F-479B8830E4E2}"/>
              </a:ext>
            </a:extLst>
          </p:cNvPr>
          <p:cNvSpPr txBox="1"/>
          <p:nvPr/>
        </p:nvSpPr>
        <p:spPr>
          <a:xfrm>
            <a:off x="424563" y="2432321"/>
            <a:ext cx="255204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A biological neuron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6230938" y="3276600"/>
            <a:ext cx="4132262" cy="2438400"/>
          </a:xfrm>
          <a:custGeom>
            <a:avLst/>
            <a:gdLst>
              <a:gd name="connsiteX0" fmla="*/ 0 w 4132262"/>
              <a:gd name="connsiteY0" fmla="*/ 974824 h 2438400"/>
              <a:gd name="connsiteX1" fmla="*/ 974824 w 4132262"/>
              <a:gd name="connsiteY1" fmla="*/ 0 h 2438400"/>
              <a:gd name="connsiteX2" fmla="*/ 1564130 w 4132262"/>
              <a:gd name="connsiteY2" fmla="*/ 0 h 2438400"/>
              <a:gd name="connsiteX3" fmla="*/ 2087957 w 4132262"/>
              <a:gd name="connsiteY3" fmla="*/ 0 h 2438400"/>
              <a:gd name="connsiteX4" fmla="*/ 2589958 w 4132262"/>
              <a:gd name="connsiteY4" fmla="*/ 0 h 2438400"/>
              <a:gd name="connsiteX5" fmla="*/ 3157438 w 4132262"/>
              <a:gd name="connsiteY5" fmla="*/ 0 h 2438400"/>
              <a:gd name="connsiteX6" fmla="*/ 4132262 w 4132262"/>
              <a:gd name="connsiteY6" fmla="*/ 974824 h 2438400"/>
              <a:gd name="connsiteX7" fmla="*/ 4132262 w 4132262"/>
              <a:gd name="connsiteY7" fmla="*/ 1463576 h 2438400"/>
              <a:gd name="connsiteX8" fmla="*/ 3157438 w 4132262"/>
              <a:gd name="connsiteY8" fmla="*/ 2438400 h 2438400"/>
              <a:gd name="connsiteX9" fmla="*/ 2655437 w 4132262"/>
              <a:gd name="connsiteY9" fmla="*/ 2438400 h 2438400"/>
              <a:gd name="connsiteX10" fmla="*/ 2109783 w 4132262"/>
              <a:gd name="connsiteY10" fmla="*/ 2438400 h 2438400"/>
              <a:gd name="connsiteX11" fmla="*/ 1585956 w 4132262"/>
              <a:gd name="connsiteY11" fmla="*/ 2438400 h 2438400"/>
              <a:gd name="connsiteX12" fmla="*/ 974824 w 4132262"/>
              <a:gd name="connsiteY12" fmla="*/ 2438400 h 2438400"/>
              <a:gd name="connsiteX13" fmla="*/ 0 w 4132262"/>
              <a:gd name="connsiteY13" fmla="*/ 1463576 h 2438400"/>
              <a:gd name="connsiteX14" fmla="*/ 0 w 4132262"/>
              <a:gd name="connsiteY14" fmla="*/ 97482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2262" h="2438400" extrusionOk="0">
                <a:moveTo>
                  <a:pt x="0" y="974824"/>
                </a:moveTo>
                <a:cubicBezTo>
                  <a:pt x="-96889" y="376680"/>
                  <a:pt x="409026" y="10291"/>
                  <a:pt x="974824" y="0"/>
                </a:cubicBezTo>
                <a:cubicBezTo>
                  <a:pt x="1119930" y="18539"/>
                  <a:pt x="1391272" y="-7077"/>
                  <a:pt x="1564130" y="0"/>
                </a:cubicBezTo>
                <a:cubicBezTo>
                  <a:pt x="1736988" y="7077"/>
                  <a:pt x="1894457" y="-19679"/>
                  <a:pt x="2087957" y="0"/>
                </a:cubicBezTo>
                <a:cubicBezTo>
                  <a:pt x="2281457" y="19679"/>
                  <a:pt x="2486680" y="-467"/>
                  <a:pt x="2589958" y="0"/>
                </a:cubicBezTo>
                <a:cubicBezTo>
                  <a:pt x="2693236" y="467"/>
                  <a:pt x="2886776" y="-6259"/>
                  <a:pt x="3157438" y="0"/>
                </a:cubicBezTo>
                <a:cubicBezTo>
                  <a:pt x="3709597" y="-28358"/>
                  <a:pt x="4017683" y="418898"/>
                  <a:pt x="4132262" y="974824"/>
                </a:cubicBezTo>
                <a:cubicBezTo>
                  <a:pt x="4151729" y="1102396"/>
                  <a:pt x="4148593" y="1254275"/>
                  <a:pt x="4132262" y="1463576"/>
                </a:cubicBezTo>
                <a:cubicBezTo>
                  <a:pt x="4082023" y="2085064"/>
                  <a:pt x="3630660" y="2362826"/>
                  <a:pt x="3157438" y="2438400"/>
                </a:cubicBezTo>
                <a:cubicBezTo>
                  <a:pt x="2910604" y="2433213"/>
                  <a:pt x="2767057" y="2440757"/>
                  <a:pt x="2655437" y="2438400"/>
                </a:cubicBezTo>
                <a:cubicBezTo>
                  <a:pt x="2543817" y="2436043"/>
                  <a:pt x="2311116" y="2448201"/>
                  <a:pt x="2109783" y="2438400"/>
                </a:cubicBezTo>
                <a:cubicBezTo>
                  <a:pt x="1908450" y="2428599"/>
                  <a:pt x="1783115" y="2436083"/>
                  <a:pt x="1585956" y="2438400"/>
                </a:cubicBezTo>
                <a:cubicBezTo>
                  <a:pt x="1388797" y="2440717"/>
                  <a:pt x="1201827" y="2435061"/>
                  <a:pt x="974824" y="2438400"/>
                </a:cubicBezTo>
                <a:cubicBezTo>
                  <a:pt x="485123" y="2377970"/>
                  <a:pt x="-81357" y="1970505"/>
                  <a:pt x="0" y="1463576"/>
                </a:cubicBezTo>
                <a:cubicBezTo>
                  <a:pt x="15046" y="1246366"/>
                  <a:pt x="19052" y="1179969"/>
                  <a:pt x="0" y="97482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0730A83-C719-95D8-22C7-615F7749F8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63" y="3365401"/>
            <a:ext cx="5635625" cy="21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3886200" y="3657599"/>
            <a:ext cx="1447800" cy="1371601"/>
          </a:xfrm>
          <a:custGeom>
            <a:avLst/>
            <a:gdLst>
              <a:gd name="connsiteX0" fmla="*/ 0 w 1447800"/>
              <a:gd name="connsiteY0" fmla="*/ 548339 h 1371601"/>
              <a:gd name="connsiteX1" fmla="*/ 548339 w 1447800"/>
              <a:gd name="connsiteY1" fmla="*/ 0 h 1371601"/>
              <a:gd name="connsiteX2" fmla="*/ 899461 w 1447800"/>
              <a:gd name="connsiteY2" fmla="*/ 0 h 1371601"/>
              <a:gd name="connsiteX3" fmla="*/ 1447800 w 1447800"/>
              <a:gd name="connsiteY3" fmla="*/ 548339 h 1371601"/>
              <a:gd name="connsiteX4" fmla="*/ 1447800 w 1447800"/>
              <a:gd name="connsiteY4" fmla="*/ 823262 h 1371601"/>
              <a:gd name="connsiteX5" fmla="*/ 899461 w 1447800"/>
              <a:gd name="connsiteY5" fmla="*/ 1371601 h 1371601"/>
              <a:gd name="connsiteX6" fmla="*/ 548339 w 1447800"/>
              <a:gd name="connsiteY6" fmla="*/ 1371601 h 1371601"/>
              <a:gd name="connsiteX7" fmla="*/ 0 w 1447800"/>
              <a:gd name="connsiteY7" fmla="*/ 823262 h 1371601"/>
              <a:gd name="connsiteX8" fmla="*/ 0 w 1447800"/>
              <a:gd name="connsiteY8" fmla="*/ 548339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71601" extrusionOk="0">
                <a:moveTo>
                  <a:pt x="0" y="548339"/>
                </a:moveTo>
                <a:cubicBezTo>
                  <a:pt x="-18007" y="234393"/>
                  <a:pt x="174851" y="26516"/>
                  <a:pt x="548339" y="0"/>
                </a:cubicBezTo>
                <a:cubicBezTo>
                  <a:pt x="635519" y="-17277"/>
                  <a:pt x="735240" y="16665"/>
                  <a:pt x="899461" y="0"/>
                </a:cubicBezTo>
                <a:cubicBezTo>
                  <a:pt x="1168555" y="-25667"/>
                  <a:pt x="1441758" y="257900"/>
                  <a:pt x="1447800" y="548339"/>
                </a:cubicBezTo>
                <a:cubicBezTo>
                  <a:pt x="1450463" y="685178"/>
                  <a:pt x="1453942" y="722911"/>
                  <a:pt x="1447800" y="823262"/>
                </a:cubicBezTo>
                <a:cubicBezTo>
                  <a:pt x="1453053" y="1115291"/>
                  <a:pt x="1140162" y="1362085"/>
                  <a:pt x="899461" y="1371601"/>
                </a:cubicBezTo>
                <a:cubicBezTo>
                  <a:pt x="778199" y="1375709"/>
                  <a:pt x="629842" y="1364583"/>
                  <a:pt x="548339" y="1371601"/>
                </a:cubicBezTo>
                <a:cubicBezTo>
                  <a:pt x="226259" y="1403431"/>
                  <a:pt x="-16804" y="1106610"/>
                  <a:pt x="0" y="823262"/>
                </a:cubicBezTo>
                <a:cubicBezTo>
                  <a:pt x="-4101" y="737014"/>
                  <a:pt x="-2126" y="650684"/>
                  <a:pt x="0" y="54833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AFAB56D6-ABA5-CC5D-4B67-E1CEFEA44FB7}"/>
              </a:ext>
            </a:extLst>
          </p:cNvPr>
          <p:cNvSpPr/>
          <p:nvPr/>
        </p:nvSpPr>
        <p:spPr>
          <a:xfrm flipH="1">
            <a:off x="2236088" y="2663378"/>
            <a:ext cx="1650112" cy="908248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ational 2" panose="020B0504030502020203" pitchFamily="34" charset="77"/>
              </a:rPr>
              <a:t>Activation function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588775-E826-2C94-E3D1-34F9924CC1C2}"/>
              </a:ext>
            </a:extLst>
          </p:cNvPr>
          <p:cNvSpPr/>
          <p:nvPr/>
        </p:nvSpPr>
        <p:spPr>
          <a:xfrm>
            <a:off x="990600" y="3429000"/>
            <a:ext cx="3429000" cy="2037560"/>
          </a:xfrm>
          <a:custGeom>
            <a:avLst/>
            <a:gdLst>
              <a:gd name="connsiteX0" fmla="*/ 0 w 3429000"/>
              <a:gd name="connsiteY0" fmla="*/ 814576 h 2037560"/>
              <a:gd name="connsiteX1" fmla="*/ 814576 w 3429000"/>
              <a:gd name="connsiteY1" fmla="*/ 0 h 2037560"/>
              <a:gd name="connsiteX2" fmla="*/ 1450522 w 3429000"/>
              <a:gd name="connsiteY2" fmla="*/ 0 h 2037560"/>
              <a:gd name="connsiteX3" fmla="*/ 2032473 w 3429000"/>
              <a:gd name="connsiteY3" fmla="*/ 0 h 2037560"/>
              <a:gd name="connsiteX4" fmla="*/ 2614424 w 3429000"/>
              <a:gd name="connsiteY4" fmla="*/ 0 h 2037560"/>
              <a:gd name="connsiteX5" fmla="*/ 3429000 w 3429000"/>
              <a:gd name="connsiteY5" fmla="*/ 814576 h 2037560"/>
              <a:gd name="connsiteX6" fmla="*/ 3429000 w 3429000"/>
              <a:gd name="connsiteY6" fmla="*/ 1222984 h 2037560"/>
              <a:gd name="connsiteX7" fmla="*/ 2614424 w 3429000"/>
              <a:gd name="connsiteY7" fmla="*/ 2037560 h 2037560"/>
              <a:gd name="connsiteX8" fmla="*/ 2050472 w 3429000"/>
              <a:gd name="connsiteY8" fmla="*/ 2037560 h 2037560"/>
              <a:gd name="connsiteX9" fmla="*/ 1450522 w 3429000"/>
              <a:gd name="connsiteY9" fmla="*/ 2037560 h 2037560"/>
              <a:gd name="connsiteX10" fmla="*/ 814576 w 3429000"/>
              <a:gd name="connsiteY10" fmla="*/ 2037560 h 2037560"/>
              <a:gd name="connsiteX11" fmla="*/ 0 w 3429000"/>
              <a:gd name="connsiteY11" fmla="*/ 1222984 h 2037560"/>
              <a:gd name="connsiteX12" fmla="*/ 0 w 3429000"/>
              <a:gd name="connsiteY12" fmla="*/ 814576 h 20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2037560" extrusionOk="0">
                <a:moveTo>
                  <a:pt x="0" y="814576"/>
                </a:moveTo>
                <a:cubicBezTo>
                  <a:pt x="-19983" y="352372"/>
                  <a:pt x="317121" y="17856"/>
                  <a:pt x="814576" y="0"/>
                </a:cubicBezTo>
                <a:cubicBezTo>
                  <a:pt x="1123164" y="-11662"/>
                  <a:pt x="1163524" y="-18120"/>
                  <a:pt x="1450522" y="0"/>
                </a:cubicBezTo>
                <a:cubicBezTo>
                  <a:pt x="1737520" y="18120"/>
                  <a:pt x="1871315" y="-4455"/>
                  <a:pt x="2032473" y="0"/>
                </a:cubicBezTo>
                <a:cubicBezTo>
                  <a:pt x="2193631" y="4455"/>
                  <a:pt x="2363497" y="-10422"/>
                  <a:pt x="2614424" y="0"/>
                </a:cubicBezTo>
                <a:cubicBezTo>
                  <a:pt x="3047874" y="-52912"/>
                  <a:pt x="3447902" y="294750"/>
                  <a:pt x="3429000" y="814576"/>
                </a:cubicBezTo>
                <a:cubicBezTo>
                  <a:pt x="3445110" y="988536"/>
                  <a:pt x="3437601" y="1084440"/>
                  <a:pt x="3429000" y="1222984"/>
                </a:cubicBezTo>
                <a:cubicBezTo>
                  <a:pt x="3422927" y="1614945"/>
                  <a:pt x="3042604" y="2067714"/>
                  <a:pt x="2614424" y="2037560"/>
                </a:cubicBezTo>
                <a:cubicBezTo>
                  <a:pt x="2344167" y="2051307"/>
                  <a:pt x="2263356" y="2027692"/>
                  <a:pt x="2050472" y="2037560"/>
                </a:cubicBezTo>
                <a:cubicBezTo>
                  <a:pt x="1837588" y="2047428"/>
                  <a:pt x="1702140" y="2023110"/>
                  <a:pt x="1450522" y="2037560"/>
                </a:cubicBezTo>
                <a:cubicBezTo>
                  <a:pt x="1198904" y="2052011"/>
                  <a:pt x="1029894" y="2034780"/>
                  <a:pt x="814576" y="2037560"/>
                </a:cubicBezTo>
                <a:cubicBezTo>
                  <a:pt x="388060" y="2014474"/>
                  <a:pt x="59000" y="1634818"/>
                  <a:pt x="0" y="1222984"/>
                </a:cubicBezTo>
                <a:cubicBezTo>
                  <a:pt x="9468" y="1066228"/>
                  <a:pt x="-12296" y="990765"/>
                  <a:pt x="0" y="81457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/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27F35-2F48-9CCA-9468-EEB3825C7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28600" indent="-223838"/>
            <a:r>
              <a:rPr lang="en-US" sz="1400" dirty="0"/>
              <a:t>The perceptron consists of a linear regression part and an activation function.</a:t>
            </a:r>
          </a:p>
          <a:p>
            <a:pPr marL="228600" indent="-223838"/>
            <a:r>
              <a:rPr lang="en-US" sz="1400" dirty="0"/>
              <a:t>We can think of the regression part as a transformation of the </a:t>
            </a:r>
            <a:r>
              <a:rPr lang="en-US" sz="1400" i="1" dirty="0"/>
              <a:t>n</a:t>
            </a:r>
            <a:r>
              <a:rPr lang="en-US" sz="1400" dirty="0"/>
              <a:t> input features onto a single </a:t>
            </a:r>
            <a:r>
              <a:rPr lang="en-US" sz="1400" i="1" dirty="0"/>
              <a:t>pseudo-feature.</a:t>
            </a:r>
            <a:endParaRPr lang="en-US" sz="1400" dirty="0"/>
          </a:p>
          <a:p>
            <a:pPr marL="228600" indent="-223838"/>
            <a:r>
              <a:rPr lang="en-US" sz="1400" dirty="0"/>
              <a:t>Depending on the value of that pseudo-feature, the activation function either signals an </a:t>
            </a:r>
            <a:r>
              <a:rPr lang="en-US" sz="1400" i="1" dirty="0"/>
              <a:t>active</a:t>
            </a:r>
            <a:r>
              <a:rPr lang="en-US" sz="1400" dirty="0"/>
              <a:t> or </a:t>
            </a:r>
            <a:r>
              <a:rPr lang="en-US" sz="1400" i="1" dirty="0"/>
              <a:t>inactive </a:t>
            </a:r>
            <a:r>
              <a:rPr lang="en-US" sz="1400" dirty="0"/>
              <a:t>perceptron.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42605A-FA1E-390F-FE3B-AF897A056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21796" y="4341922"/>
            <a:ext cx="4432396" cy="224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34016-74F0-DCAA-69E9-48ABB1CA2451}"/>
              </a:ext>
            </a:extLst>
          </p:cNvPr>
          <p:cNvSpPr txBox="1"/>
          <p:nvPr/>
        </p:nvSpPr>
        <p:spPr>
          <a:xfrm>
            <a:off x="7587228" y="516082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inactive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5B49E-CC47-8505-A3A4-39572403C621}"/>
              </a:ext>
            </a:extLst>
          </p:cNvPr>
          <p:cNvSpPr txBox="1"/>
          <p:nvPr/>
        </p:nvSpPr>
        <p:spPr>
          <a:xfrm>
            <a:off x="9677400" y="516082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4966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6" grpId="0" build="p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 Network for Penguins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02E4AB-16C2-1E94-24AC-1A5C6362D8CD}"/>
              </a:ext>
            </a:extLst>
          </p:cNvPr>
          <p:cNvGrpSpPr/>
          <p:nvPr/>
        </p:nvGrpSpPr>
        <p:grpSpPr>
          <a:xfrm>
            <a:off x="6401898" y="2973200"/>
            <a:ext cx="4729358" cy="2901852"/>
            <a:chOff x="6401898" y="2973200"/>
            <a:chExt cx="4729358" cy="2901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/>
                <p:nvPr/>
              </p:nvSpPr>
              <p:spPr>
                <a:xfrm>
                  <a:off x="8077200" y="2973200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2973200"/>
                  <a:ext cx="1066800" cy="838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/>
                <p:nvPr/>
              </p:nvSpPr>
              <p:spPr>
                <a:xfrm>
                  <a:off x="8077200" y="3982060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3982060"/>
                  <a:ext cx="1066800" cy="838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/>
                <p:nvPr/>
              </p:nvSpPr>
              <p:spPr>
                <a:xfrm>
                  <a:off x="8087497" y="5036852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497" y="5036852"/>
                  <a:ext cx="1066800" cy="838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51A01E7-B361-D5C3-0DD8-99FACBE5F9A7}"/>
                </a:ext>
              </a:extLst>
            </p:cNvPr>
            <p:cNvSpPr/>
            <p:nvPr/>
          </p:nvSpPr>
          <p:spPr>
            <a:xfrm>
              <a:off x="6401899" y="3276600"/>
              <a:ext cx="838200" cy="838200"/>
            </a:xfrm>
            <a:custGeom>
              <a:avLst/>
              <a:gdLst>
                <a:gd name="connsiteX0" fmla="*/ 0 w 838200"/>
                <a:gd name="connsiteY0" fmla="*/ 419100 h 838200"/>
                <a:gd name="connsiteX1" fmla="*/ 419100 w 838200"/>
                <a:gd name="connsiteY1" fmla="*/ 0 h 838200"/>
                <a:gd name="connsiteX2" fmla="*/ 838200 w 838200"/>
                <a:gd name="connsiteY2" fmla="*/ 419100 h 838200"/>
                <a:gd name="connsiteX3" fmla="*/ 419100 w 838200"/>
                <a:gd name="connsiteY3" fmla="*/ 838200 h 838200"/>
                <a:gd name="connsiteX4" fmla="*/ 0 w 838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838200" extrusionOk="0">
                  <a:moveTo>
                    <a:pt x="0" y="419100"/>
                  </a:moveTo>
                  <a:cubicBezTo>
                    <a:pt x="-49703" y="156979"/>
                    <a:pt x="175936" y="4391"/>
                    <a:pt x="419100" y="0"/>
                  </a:cubicBezTo>
                  <a:cubicBezTo>
                    <a:pt x="669708" y="4031"/>
                    <a:pt x="833237" y="187795"/>
                    <a:pt x="838200" y="419100"/>
                  </a:cubicBezTo>
                  <a:cubicBezTo>
                    <a:pt x="797149" y="690651"/>
                    <a:pt x="643152" y="879162"/>
                    <a:pt x="419100" y="838200"/>
                  </a:cubicBezTo>
                  <a:cubicBezTo>
                    <a:pt x="16155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Body mass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A03777-F7D5-8DD7-161F-84B96231A531}"/>
                </a:ext>
              </a:extLst>
            </p:cNvPr>
            <p:cNvCxnSpPr>
              <a:stCxn id="23" idx="7"/>
              <a:endCxn id="14" idx="1"/>
            </p:cNvCxnSpPr>
            <p:nvPr/>
          </p:nvCxnSpPr>
          <p:spPr>
            <a:xfrm flipV="1">
              <a:off x="7117347" y="3392300"/>
              <a:ext cx="959853" cy="7052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BA76175-94DD-901A-43F6-58D5B41BFA4F}"/>
                </a:ext>
              </a:extLst>
            </p:cNvPr>
            <p:cNvCxnSpPr>
              <a:stCxn id="23" idx="6"/>
              <a:endCxn id="19" idx="1"/>
            </p:cNvCxnSpPr>
            <p:nvPr/>
          </p:nvCxnSpPr>
          <p:spPr>
            <a:xfrm>
              <a:off x="7240099" y="3695700"/>
              <a:ext cx="837101" cy="70546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240B6B3-AA9B-CC35-DDBE-B5EFA7A2B498}"/>
                </a:ext>
              </a:extLst>
            </p:cNvPr>
            <p:cNvCxnSpPr>
              <a:cxnSpLocks/>
              <a:stCxn id="23" idx="5"/>
              <a:endCxn id="20" idx="1"/>
            </p:cNvCxnSpPr>
            <p:nvPr/>
          </p:nvCxnSpPr>
          <p:spPr>
            <a:xfrm>
              <a:off x="7117347" y="3992048"/>
              <a:ext cx="970150" cy="146390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942C96-9586-4B8C-5F7F-CCDE5FDF54C9}"/>
                </a:ext>
              </a:extLst>
            </p:cNvPr>
            <p:cNvSpPr/>
            <p:nvPr/>
          </p:nvSpPr>
          <p:spPr>
            <a:xfrm>
              <a:off x="9906000" y="2973200"/>
              <a:ext cx="1219200" cy="838200"/>
            </a:xfrm>
            <a:custGeom>
              <a:avLst/>
              <a:gdLst>
                <a:gd name="connsiteX0" fmla="*/ 0 w 1219200"/>
                <a:gd name="connsiteY0" fmla="*/ 419100 h 838200"/>
                <a:gd name="connsiteX1" fmla="*/ 609600 w 1219200"/>
                <a:gd name="connsiteY1" fmla="*/ 0 h 838200"/>
                <a:gd name="connsiteX2" fmla="*/ 1219200 w 1219200"/>
                <a:gd name="connsiteY2" fmla="*/ 419100 h 838200"/>
                <a:gd name="connsiteX3" fmla="*/ 609600 w 1219200"/>
                <a:gd name="connsiteY3" fmla="*/ 838200 h 838200"/>
                <a:gd name="connsiteX4" fmla="*/ 0 w 1219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838200" extrusionOk="0">
                  <a:moveTo>
                    <a:pt x="0" y="419100"/>
                  </a:moveTo>
                  <a:cubicBezTo>
                    <a:pt x="-49012" y="157405"/>
                    <a:pt x="193668" y="29747"/>
                    <a:pt x="609600" y="0"/>
                  </a:cubicBezTo>
                  <a:cubicBezTo>
                    <a:pt x="965418" y="4031"/>
                    <a:pt x="1214237" y="187795"/>
                    <a:pt x="1219200" y="419100"/>
                  </a:cubicBezTo>
                  <a:cubicBezTo>
                    <a:pt x="1180474" y="688382"/>
                    <a:pt x="942462" y="859264"/>
                    <a:pt x="609600" y="838200"/>
                  </a:cubicBezTo>
                  <a:cubicBezTo>
                    <a:pt x="24684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Adelie?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D4778-A41F-CF8E-95B0-5DA5A79692EB}"/>
                </a:ext>
              </a:extLst>
            </p:cNvPr>
            <p:cNvSpPr/>
            <p:nvPr/>
          </p:nvSpPr>
          <p:spPr>
            <a:xfrm>
              <a:off x="6401898" y="5031956"/>
              <a:ext cx="913301" cy="838200"/>
            </a:xfrm>
            <a:custGeom>
              <a:avLst/>
              <a:gdLst>
                <a:gd name="connsiteX0" fmla="*/ 0 w 913301"/>
                <a:gd name="connsiteY0" fmla="*/ 419100 h 838200"/>
                <a:gd name="connsiteX1" fmla="*/ 456651 w 913301"/>
                <a:gd name="connsiteY1" fmla="*/ 0 h 838200"/>
                <a:gd name="connsiteX2" fmla="*/ 913302 w 913301"/>
                <a:gd name="connsiteY2" fmla="*/ 419100 h 838200"/>
                <a:gd name="connsiteX3" fmla="*/ 456651 w 913301"/>
                <a:gd name="connsiteY3" fmla="*/ 838200 h 838200"/>
                <a:gd name="connsiteX4" fmla="*/ 0 w 91330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301" h="838200" extrusionOk="0">
                  <a:moveTo>
                    <a:pt x="0" y="419100"/>
                  </a:moveTo>
                  <a:cubicBezTo>
                    <a:pt x="-39302" y="163394"/>
                    <a:pt x="192196" y="4599"/>
                    <a:pt x="456651" y="0"/>
                  </a:cubicBezTo>
                  <a:cubicBezTo>
                    <a:pt x="727997" y="4031"/>
                    <a:pt x="908339" y="187795"/>
                    <a:pt x="913302" y="419100"/>
                  </a:cubicBezTo>
                  <a:cubicBezTo>
                    <a:pt x="871395" y="691487"/>
                    <a:pt x="697257" y="902288"/>
                    <a:pt x="456651" y="838200"/>
                  </a:cubicBezTo>
                  <a:cubicBezTo>
                    <a:pt x="178365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Bill length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3AF105-B03F-C790-BFAE-B7BB4EAA2F37}"/>
                </a:ext>
              </a:extLst>
            </p:cNvPr>
            <p:cNvCxnSpPr>
              <a:cxnSpLocks/>
              <a:stCxn id="15" idx="6"/>
              <a:endCxn id="20" idx="1"/>
            </p:cNvCxnSpPr>
            <p:nvPr/>
          </p:nvCxnSpPr>
          <p:spPr>
            <a:xfrm>
              <a:off x="7315199" y="5451056"/>
              <a:ext cx="772298" cy="4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7B1762-342F-843E-4D13-F51E2C6AD280}"/>
                </a:ext>
              </a:extLst>
            </p:cNvPr>
            <p:cNvCxnSpPr>
              <a:cxnSpLocks/>
              <a:stCxn id="15" idx="6"/>
              <a:endCxn id="19" idx="1"/>
            </p:cNvCxnSpPr>
            <p:nvPr/>
          </p:nvCxnSpPr>
          <p:spPr>
            <a:xfrm flipV="1">
              <a:off x="7315199" y="4401160"/>
              <a:ext cx="762001" cy="1049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E6D743-BBA2-C72F-1A4C-DDE9E51EBC5D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 flipV="1">
              <a:off x="7315199" y="3392300"/>
              <a:ext cx="762001" cy="205875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EFFA2B-FE7D-0058-5392-514AEE679CEE}"/>
                </a:ext>
              </a:extLst>
            </p:cNvPr>
            <p:cNvSpPr/>
            <p:nvPr/>
          </p:nvSpPr>
          <p:spPr>
            <a:xfrm>
              <a:off x="9917103" y="3982060"/>
              <a:ext cx="1208097" cy="838200"/>
            </a:xfrm>
            <a:custGeom>
              <a:avLst/>
              <a:gdLst>
                <a:gd name="connsiteX0" fmla="*/ 0 w 1208097"/>
                <a:gd name="connsiteY0" fmla="*/ 419100 h 838200"/>
                <a:gd name="connsiteX1" fmla="*/ 604049 w 1208097"/>
                <a:gd name="connsiteY1" fmla="*/ 0 h 838200"/>
                <a:gd name="connsiteX2" fmla="*/ 1208098 w 1208097"/>
                <a:gd name="connsiteY2" fmla="*/ 419100 h 838200"/>
                <a:gd name="connsiteX3" fmla="*/ 604049 w 1208097"/>
                <a:gd name="connsiteY3" fmla="*/ 838200 h 838200"/>
                <a:gd name="connsiteX4" fmla="*/ 0 w 1208097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097" h="838200" extrusionOk="0">
                  <a:moveTo>
                    <a:pt x="0" y="419100"/>
                  </a:moveTo>
                  <a:cubicBezTo>
                    <a:pt x="-74032" y="141972"/>
                    <a:pt x="242022" y="10666"/>
                    <a:pt x="604049" y="0"/>
                  </a:cubicBezTo>
                  <a:cubicBezTo>
                    <a:pt x="956801" y="4031"/>
                    <a:pt x="1203135" y="187795"/>
                    <a:pt x="1208098" y="419100"/>
                  </a:cubicBezTo>
                  <a:cubicBezTo>
                    <a:pt x="1150757" y="706559"/>
                    <a:pt x="930267" y="879042"/>
                    <a:pt x="604049" y="838200"/>
                  </a:cubicBezTo>
                  <a:cubicBezTo>
                    <a:pt x="244357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Chinstrap?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20826F-C3AF-6CFD-764A-ADBE311B9C8B}"/>
                </a:ext>
              </a:extLst>
            </p:cNvPr>
            <p:cNvSpPr/>
            <p:nvPr/>
          </p:nvSpPr>
          <p:spPr>
            <a:xfrm>
              <a:off x="9926595" y="5031956"/>
              <a:ext cx="1204661" cy="838200"/>
            </a:xfrm>
            <a:custGeom>
              <a:avLst/>
              <a:gdLst>
                <a:gd name="connsiteX0" fmla="*/ 0 w 1204661"/>
                <a:gd name="connsiteY0" fmla="*/ 419100 h 838200"/>
                <a:gd name="connsiteX1" fmla="*/ 602331 w 1204661"/>
                <a:gd name="connsiteY1" fmla="*/ 0 h 838200"/>
                <a:gd name="connsiteX2" fmla="*/ 1204662 w 1204661"/>
                <a:gd name="connsiteY2" fmla="*/ 419100 h 838200"/>
                <a:gd name="connsiteX3" fmla="*/ 602331 w 1204661"/>
                <a:gd name="connsiteY3" fmla="*/ 838200 h 838200"/>
                <a:gd name="connsiteX4" fmla="*/ 0 w 120466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661" h="838200" extrusionOk="0">
                  <a:moveTo>
                    <a:pt x="0" y="419100"/>
                  </a:moveTo>
                  <a:cubicBezTo>
                    <a:pt x="-78941" y="138944"/>
                    <a:pt x="245188" y="9190"/>
                    <a:pt x="602331" y="0"/>
                  </a:cubicBezTo>
                  <a:cubicBezTo>
                    <a:pt x="954134" y="4031"/>
                    <a:pt x="1199699" y="187795"/>
                    <a:pt x="1204662" y="419100"/>
                  </a:cubicBezTo>
                  <a:cubicBezTo>
                    <a:pt x="1193070" y="661883"/>
                    <a:pt x="926615" y="884486"/>
                    <a:pt x="602331" y="838200"/>
                  </a:cubicBezTo>
                  <a:cubicBezTo>
                    <a:pt x="243588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Gentoo?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41F1D9-4C62-AA61-3B5D-239BB5A30ECA}"/>
                </a:ext>
              </a:extLst>
            </p:cNvPr>
            <p:cNvCxnSpPr>
              <a:cxnSpLocks/>
              <a:stCxn id="14" idx="3"/>
              <a:endCxn id="51" idx="2"/>
            </p:cNvCxnSpPr>
            <p:nvPr/>
          </p:nvCxnSpPr>
          <p:spPr>
            <a:xfrm>
              <a:off x="9144000" y="3392300"/>
              <a:ext cx="762000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B74542-0577-A3DC-AE3A-BC6FE9182E13}"/>
                </a:ext>
              </a:extLst>
            </p:cNvPr>
            <p:cNvCxnSpPr>
              <a:cxnSpLocks/>
              <a:stCxn id="19" idx="3"/>
              <a:endCxn id="30" idx="2"/>
            </p:cNvCxnSpPr>
            <p:nvPr/>
          </p:nvCxnSpPr>
          <p:spPr>
            <a:xfrm>
              <a:off x="9144000" y="4401160"/>
              <a:ext cx="773103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A0CF25-65A5-5FFE-7914-A70430EE33AC}"/>
                </a:ext>
              </a:extLst>
            </p:cNvPr>
            <p:cNvCxnSpPr>
              <a:cxnSpLocks/>
              <a:stCxn id="20" idx="3"/>
              <a:endCxn id="31" idx="2"/>
            </p:cNvCxnSpPr>
            <p:nvPr/>
          </p:nvCxnSpPr>
          <p:spPr>
            <a:xfrm flipV="1">
              <a:off x="9154297" y="5451056"/>
              <a:ext cx="772298" cy="4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06F0A8-CFF4-F7AE-A31D-9CB65062E5DF}"/>
              </a:ext>
            </a:extLst>
          </p:cNvPr>
          <p:cNvGrpSpPr/>
          <p:nvPr/>
        </p:nvGrpSpPr>
        <p:grpSpPr>
          <a:xfrm>
            <a:off x="9199015" y="3122711"/>
            <a:ext cx="615874" cy="2372730"/>
            <a:chOff x="9199015" y="3122711"/>
            <a:chExt cx="615874" cy="23727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A26FE5-9033-C9C1-4350-E0C10D2E8973}"/>
                </a:ext>
              </a:extLst>
            </p:cNvPr>
            <p:cNvSpPr txBox="1"/>
            <p:nvPr/>
          </p:nvSpPr>
          <p:spPr>
            <a:xfrm>
              <a:off x="9199015" y="3122711"/>
              <a:ext cx="615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or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E1CC3-5AC4-E505-00D5-5B39ABD3C817}"/>
                </a:ext>
              </a:extLst>
            </p:cNvPr>
            <p:cNvSpPr txBox="1"/>
            <p:nvPr/>
          </p:nvSpPr>
          <p:spPr>
            <a:xfrm>
              <a:off x="9199015" y="4129991"/>
              <a:ext cx="615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510432-78B1-5634-6F24-DF66DB2C3BF4}"/>
                </a:ext>
              </a:extLst>
            </p:cNvPr>
            <p:cNvSpPr txBox="1"/>
            <p:nvPr/>
          </p:nvSpPr>
          <p:spPr>
            <a:xfrm>
              <a:off x="9199015" y="5187664"/>
              <a:ext cx="615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or 1</a:t>
              </a:r>
            </a:p>
          </p:txBody>
        </p:sp>
      </p:grp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7F67FB21-C4E0-9AB8-44BF-B9D5F333A9A3}"/>
              </a:ext>
            </a:extLst>
          </p:cNvPr>
          <p:cNvSpPr txBox="1">
            <a:spLocks/>
          </p:cNvSpPr>
          <p:nvPr/>
        </p:nvSpPr>
        <p:spPr>
          <a:xfrm>
            <a:off x="307761" y="2314945"/>
            <a:ext cx="6170337" cy="412730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/>
              <a:t>Each neuron can only determine the presence or absence of a single class (</a:t>
            </a:r>
            <a:r>
              <a:rPr lang="en-US" sz="2000" i="1" dirty="0"/>
              <a:t>one-versus-all</a:t>
            </a:r>
            <a:r>
              <a:rPr lang="en-US" sz="2000" dirty="0"/>
              <a:t>)</a:t>
            </a:r>
          </a:p>
          <a:p>
            <a:pPr marL="342900" indent="-342900"/>
            <a:r>
              <a:rPr lang="en-US" sz="2000" dirty="0"/>
              <a:t>For our three penguin species, we therefore need three neurons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How to deal with ambiguous output?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Answer: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Swap out the activation function!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  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latin typeface="National 2" panose="020B0504030502020203" pitchFamily="34" charset="77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98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 Network for Penguins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0" y="2314945"/>
            <a:ext cx="6170337" cy="4127304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sz="2000" dirty="0"/>
              <a:t>Each neuron can only determine the presence or absence of a single class (</a:t>
            </a:r>
            <a:r>
              <a:rPr lang="en-US" sz="2000" i="1" dirty="0"/>
              <a:t>one-versus-all</a:t>
            </a:r>
            <a:r>
              <a:rPr lang="en-US" sz="2000" dirty="0"/>
              <a:t>)</a:t>
            </a:r>
          </a:p>
          <a:p>
            <a:pPr marL="342900" indent="-342900"/>
            <a:r>
              <a:rPr lang="en-US" sz="2000" dirty="0"/>
              <a:t>For our three penguin species, we therefore need three neurons</a:t>
            </a:r>
          </a:p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How to deal with ambiguous output?</a:t>
            </a:r>
          </a:p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Answer: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Swap out the activation function!</a:t>
            </a:r>
          </a:p>
          <a:p>
            <a:pPr marL="0" indent="0">
              <a:buNone/>
            </a:pPr>
            <a:r>
              <a:rPr lang="en-US" sz="2000" dirty="0">
                <a:latin typeface="National 2" panose="020B0504030502020203" pitchFamily="34" charset="77"/>
              </a:rPr>
              <a:t>The output can now be interpreted as a probability for each class</a:t>
            </a:r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/>
              <p:nvPr/>
            </p:nvSpPr>
            <p:spPr>
              <a:xfrm>
                <a:off x="8077200" y="2973200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973200"/>
                <a:ext cx="1066800" cy="838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22732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43586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35864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/>
              <p:nvPr/>
            </p:nvSpPr>
            <p:spPr>
              <a:xfrm>
                <a:off x="8077200" y="3982060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982060"/>
                <a:ext cx="1066800" cy="838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22732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43586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35864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/>
              <p:nvPr/>
            </p:nvSpPr>
            <p:spPr>
              <a:xfrm>
                <a:off x="8087497" y="5036852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97" y="5036852"/>
                <a:ext cx="1066800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22732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43586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35864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51A01E7-B361-D5C3-0DD8-99FACBE5F9A7}"/>
              </a:ext>
            </a:extLst>
          </p:cNvPr>
          <p:cNvSpPr/>
          <p:nvPr/>
        </p:nvSpPr>
        <p:spPr>
          <a:xfrm>
            <a:off x="6401899" y="3276600"/>
            <a:ext cx="838200" cy="838200"/>
          </a:xfrm>
          <a:custGeom>
            <a:avLst/>
            <a:gdLst>
              <a:gd name="connsiteX0" fmla="*/ 0 w 838200"/>
              <a:gd name="connsiteY0" fmla="*/ 419100 h 838200"/>
              <a:gd name="connsiteX1" fmla="*/ 419100 w 838200"/>
              <a:gd name="connsiteY1" fmla="*/ 0 h 838200"/>
              <a:gd name="connsiteX2" fmla="*/ 838200 w 838200"/>
              <a:gd name="connsiteY2" fmla="*/ 419100 h 838200"/>
              <a:gd name="connsiteX3" fmla="*/ 419100 w 838200"/>
              <a:gd name="connsiteY3" fmla="*/ 838200 h 838200"/>
              <a:gd name="connsiteX4" fmla="*/ 0 w 838200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838200" extrusionOk="0">
                <a:moveTo>
                  <a:pt x="0" y="419100"/>
                </a:moveTo>
                <a:cubicBezTo>
                  <a:pt x="-49703" y="156979"/>
                  <a:pt x="175936" y="4391"/>
                  <a:pt x="419100" y="0"/>
                </a:cubicBezTo>
                <a:cubicBezTo>
                  <a:pt x="669708" y="4031"/>
                  <a:pt x="833237" y="187795"/>
                  <a:pt x="838200" y="419100"/>
                </a:cubicBezTo>
                <a:cubicBezTo>
                  <a:pt x="797149" y="690651"/>
                  <a:pt x="643152" y="879162"/>
                  <a:pt x="419100" y="838200"/>
                </a:cubicBezTo>
                <a:cubicBezTo>
                  <a:pt x="161552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Body mass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A03777-F7D5-8DD7-161F-84B96231A531}"/>
              </a:ext>
            </a:extLst>
          </p:cNvPr>
          <p:cNvCxnSpPr>
            <a:stCxn id="23" idx="7"/>
            <a:endCxn id="14" idx="1"/>
          </p:cNvCxnSpPr>
          <p:nvPr/>
        </p:nvCxnSpPr>
        <p:spPr>
          <a:xfrm flipV="1">
            <a:off x="7117347" y="3392300"/>
            <a:ext cx="959853" cy="705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A76175-94DD-901A-43F6-58D5B41BFA4F}"/>
              </a:ext>
            </a:extLst>
          </p:cNvPr>
          <p:cNvCxnSpPr>
            <a:stCxn id="23" idx="6"/>
            <a:endCxn id="19" idx="1"/>
          </p:cNvCxnSpPr>
          <p:nvPr/>
        </p:nvCxnSpPr>
        <p:spPr>
          <a:xfrm>
            <a:off x="7240099" y="3695700"/>
            <a:ext cx="837101" cy="70546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0B6B3-AA9B-CC35-DDBE-B5EFA7A2B498}"/>
              </a:ext>
            </a:extLst>
          </p:cNvPr>
          <p:cNvCxnSpPr>
            <a:cxnSpLocks/>
            <a:stCxn id="23" idx="5"/>
            <a:endCxn id="20" idx="1"/>
          </p:cNvCxnSpPr>
          <p:nvPr/>
        </p:nvCxnSpPr>
        <p:spPr>
          <a:xfrm>
            <a:off x="7117347" y="3992048"/>
            <a:ext cx="970150" cy="14639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1942C96-9586-4B8C-5F7F-CCDE5FDF54C9}"/>
              </a:ext>
            </a:extLst>
          </p:cNvPr>
          <p:cNvSpPr/>
          <p:nvPr/>
        </p:nvSpPr>
        <p:spPr>
          <a:xfrm>
            <a:off x="9906000" y="2973200"/>
            <a:ext cx="1219200" cy="838200"/>
          </a:xfrm>
          <a:custGeom>
            <a:avLst/>
            <a:gdLst>
              <a:gd name="connsiteX0" fmla="*/ 0 w 1219200"/>
              <a:gd name="connsiteY0" fmla="*/ 419100 h 838200"/>
              <a:gd name="connsiteX1" fmla="*/ 609600 w 1219200"/>
              <a:gd name="connsiteY1" fmla="*/ 0 h 838200"/>
              <a:gd name="connsiteX2" fmla="*/ 1219200 w 1219200"/>
              <a:gd name="connsiteY2" fmla="*/ 419100 h 838200"/>
              <a:gd name="connsiteX3" fmla="*/ 609600 w 1219200"/>
              <a:gd name="connsiteY3" fmla="*/ 838200 h 838200"/>
              <a:gd name="connsiteX4" fmla="*/ 0 w 1219200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838200" extrusionOk="0">
                <a:moveTo>
                  <a:pt x="0" y="419100"/>
                </a:moveTo>
                <a:cubicBezTo>
                  <a:pt x="-49012" y="157405"/>
                  <a:pt x="193668" y="29747"/>
                  <a:pt x="609600" y="0"/>
                </a:cubicBezTo>
                <a:cubicBezTo>
                  <a:pt x="965418" y="4031"/>
                  <a:pt x="1214237" y="187795"/>
                  <a:pt x="1219200" y="419100"/>
                </a:cubicBezTo>
                <a:cubicBezTo>
                  <a:pt x="1180474" y="688382"/>
                  <a:pt x="942462" y="859264"/>
                  <a:pt x="609600" y="838200"/>
                </a:cubicBezTo>
                <a:cubicBezTo>
                  <a:pt x="246842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Adelie?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BD4778-A41F-CF8E-95B0-5DA5A79692EB}"/>
              </a:ext>
            </a:extLst>
          </p:cNvPr>
          <p:cNvSpPr/>
          <p:nvPr/>
        </p:nvSpPr>
        <p:spPr>
          <a:xfrm>
            <a:off x="6401898" y="5031956"/>
            <a:ext cx="913301" cy="838200"/>
          </a:xfrm>
          <a:custGeom>
            <a:avLst/>
            <a:gdLst>
              <a:gd name="connsiteX0" fmla="*/ 0 w 913301"/>
              <a:gd name="connsiteY0" fmla="*/ 419100 h 838200"/>
              <a:gd name="connsiteX1" fmla="*/ 456651 w 913301"/>
              <a:gd name="connsiteY1" fmla="*/ 0 h 838200"/>
              <a:gd name="connsiteX2" fmla="*/ 913302 w 913301"/>
              <a:gd name="connsiteY2" fmla="*/ 419100 h 838200"/>
              <a:gd name="connsiteX3" fmla="*/ 456651 w 913301"/>
              <a:gd name="connsiteY3" fmla="*/ 838200 h 838200"/>
              <a:gd name="connsiteX4" fmla="*/ 0 w 913301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301" h="838200" extrusionOk="0">
                <a:moveTo>
                  <a:pt x="0" y="419100"/>
                </a:moveTo>
                <a:cubicBezTo>
                  <a:pt x="-39302" y="163394"/>
                  <a:pt x="192196" y="4599"/>
                  <a:pt x="456651" y="0"/>
                </a:cubicBezTo>
                <a:cubicBezTo>
                  <a:pt x="727997" y="4031"/>
                  <a:pt x="908339" y="187795"/>
                  <a:pt x="913302" y="419100"/>
                </a:cubicBezTo>
                <a:cubicBezTo>
                  <a:pt x="871395" y="691487"/>
                  <a:pt x="697257" y="902288"/>
                  <a:pt x="456651" y="838200"/>
                </a:cubicBezTo>
                <a:cubicBezTo>
                  <a:pt x="178365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Bill length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3AF105-B03F-C790-BFAE-B7BB4EAA2F37}"/>
              </a:ext>
            </a:extLst>
          </p:cNvPr>
          <p:cNvCxnSpPr>
            <a:cxnSpLocks/>
            <a:stCxn id="15" idx="6"/>
            <a:endCxn id="20" idx="1"/>
          </p:cNvCxnSpPr>
          <p:nvPr/>
        </p:nvCxnSpPr>
        <p:spPr>
          <a:xfrm>
            <a:off x="7315199" y="5451056"/>
            <a:ext cx="772298" cy="48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7B1762-342F-843E-4D13-F51E2C6AD280}"/>
              </a:ext>
            </a:extLst>
          </p:cNvPr>
          <p:cNvCxnSpPr>
            <a:cxnSpLocks/>
            <a:stCxn id="15" idx="6"/>
            <a:endCxn id="19" idx="1"/>
          </p:cNvCxnSpPr>
          <p:nvPr/>
        </p:nvCxnSpPr>
        <p:spPr>
          <a:xfrm flipV="1">
            <a:off x="7315199" y="4401160"/>
            <a:ext cx="762001" cy="10498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E6D743-BBA2-C72F-1A4C-DDE9E51EBC5D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 flipV="1">
            <a:off x="7315199" y="3392300"/>
            <a:ext cx="762001" cy="205875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CEFFA2B-FE7D-0058-5392-514AEE679CEE}"/>
              </a:ext>
            </a:extLst>
          </p:cNvPr>
          <p:cNvSpPr/>
          <p:nvPr/>
        </p:nvSpPr>
        <p:spPr>
          <a:xfrm>
            <a:off x="9917103" y="3982060"/>
            <a:ext cx="1208097" cy="838200"/>
          </a:xfrm>
          <a:custGeom>
            <a:avLst/>
            <a:gdLst>
              <a:gd name="connsiteX0" fmla="*/ 0 w 1208097"/>
              <a:gd name="connsiteY0" fmla="*/ 419100 h 838200"/>
              <a:gd name="connsiteX1" fmla="*/ 604049 w 1208097"/>
              <a:gd name="connsiteY1" fmla="*/ 0 h 838200"/>
              <a:gd name="connsiteX2" fmla="*/ 1208098 w 1208097"/>
              <a:gd name="connsiteY2" fmla="*/ 419100 h 838200"/>
              <a:gd name="connsiteX3" fmla="*/ 604049 w 1208097"/>
              <a:gd name="connsiteY3" fmla="*/ 838200 h 838200"/>
              <a:gd name="connsiteX4" fmla="*/ 0 w 1208097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097" h="838200" extrusionOk="0">
                <a:moveTo>
                  <a:pt x="0" y="419100"/>
                </a:moveTo>
                <a:cubicBezTo>
                  <a:pt x="-74032" y="141972"/>
                  <a:pt x="242022" y="10666"/>
                  <a:pt x="604049" y="0"/>
                </a:cubicBezTo>
                <a:cubicBezTo>
                  <a:pt x="956801" y="4031"/>
                  <a:pt x="1203135" y="187795"/>
                  <a:pt x="1208098" y="419100"/>
                </a:cubicBezTo>
                <a:cubicBezTo>
                  <a:pt x="1150757" y="706559"/>
                  <a:pt x="930267" y="879042"/>
                  <a:pt x="604049" y="838200"/>
                </a:cubicBezTo>
                <a:cubicBezTo>
                  <a:pt x="244357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Chinstrap?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120826F-C3AF-6CFD-764A-ADBE311B9C8B}"/>
              </a:ext>
            </a:extLst>
          </p:cNvPr>
          <p:cNvSpPr/>
          <p:nvPr/>
        </p:nvSpPr>
        <p:spPr>
          <a:xfrm>
            <a:off x="9926595" y="5031956"/>
            <a:ext cx="1204661" cy="838200"/>
          </a:xfrm>
          <a:custGeom>
            <a:avLst/>
            <a:gdLst>
              <a:gd name="connsiteX0" fmla="*/ 0 w 1204661"/>
              <a:gd name="connsiteY0" fmla="*/ 419100 h 838200"/>
              <a:gd name="connsiteX1" fmla="*/ 602331 w 1204661"/>
              <a:gd name="connsiteY1" fmla="*/ 0 h 838200"/>
              <a:gd name="connsiteX2" fmla="*/ 1204662 w 1204661"/>
              <a:gd name="connsiteY2" fmla="*/ 419100 h 838200"/>
              <a:gd name="connsiteX3" fmla="*/ 602331 w 1204661"/>
              <a:gd name="connsiteY3" fmla="*/ 838200 h 838200"/>
              <a:gd name="connsiteX4" fmla="*/ 0 w 1204661"/>
              <a:gd name="connsiteY4" fmla="*/ 4191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661" h="838200" extrusionOk="0">
                <a:moveTo>
                  <a:pt x="0" y="419100"/>
                </a:moveTo>
                <a:cubicBezTo>
                  <a:pt x="-78941" y="138944"/>
                  <a:pt x="245188" y="9190"/>
                  <a:pt x="602331" y="0"/>
                </a:cubicBezTo>
                <a:cubicBezTo>
                  <a:pt x="954134" y="4031"/>
                  <a:pt x="1199699" y="187795"/>
                  <a:pt x="1204662" y="419100"/>
                </a:cubicBezTo>
                <a:cubicBezTo>
                  <a:pt x="1193070" y="661883"/>
                  <a:pt x="926615" y="884486"/>
                  <a:pt x="602331" y="838200"/>
                </a:cubicBezTo>
                <a:cubicBezTo>
                  <a:pt x="243588" y="823928"/>
                  <a:pt x="34834" y="667207"/>
                  <a:pt x="0" y="4191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Gentoo?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41F1D9-4C62-AA61-3B5D-239BB5A30ECA}"/>
              </a:ext>
            </a:extLst>
          </p:cNvPr>
          <p:cNvCxnSpPr>
            <a:cxnSpLocks/>
            <a:stCxn id="14" idx="3"/>
            <a:endCxn id="51" idx="2"/>
          </p:cNvCxnSpPr>
          <p:nvPr/>
        </p:nvCxnSpPr>
        <p:spPr>
          <a:xfrm>
            <a:off x="9144000" y="3392300"/>
            <a:ext cx="762000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B74542-0577-A3DC-AE3A-BC6FE9182E13}"/>
              </a:ext>
            </a:extLst>
          </p:cNvPr>
          <p:cNvCxnSpPr>
            <a:cxnSpLocks/>
            <a:stCxn id="19" idx="3"/>
            <a:endCxn id="30" idx="2"/>
          </p:cNvCxnSpPr>
          <p:nvPr/>
        </p:nvCxnSpPr>
        <p:spPr>
          <a:xfrm>
            <a:off x="9144000" y="4401160"/>
            <a:ext cx="773103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A0CF25-65A5-5FFE-7914-A70430EE33AC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9154297" y="5451056"/>
            <a:ext cx="772298" cy="48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3CC871-FFF1-9595-367F-8527B1F8AD76}"/>
              </a:ext>
            </a:extLst>
          </p:cNvPr>
          <p:cNvGrpSpPr/>
          <p:nvPr/>
        </p:nvGrpSpPr>
        <p:grpSpPr>
          <a:xfrm>
            <a:off x="9199015" y="3122711"/>
            <a:ext cx="508473" cy="2372730"/>
            <a:chOff x="9199015" y="3122711"/>
            <a:chExt cx="508473" cy="23727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A26FE5-9033-C9C1-4350-E0C10D2E8973}"/>
                </a:ext>
              </a:extLst>
            </p:cNvPr>
            <p:cNvSpPr txBox="1"/>
            <p:nvPr/>
          </p:nvSpPr>
          <p:spPr>
            <a:xfrm>
              <a:off x="9199015" y="3122711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E1CC3-5AC4-E505-00D5-5B39ABD3C817}"/>
                </a:ext>
              </a:extLst>
            </p:cNvPr>
            <p:cNvSpPr txBox="1"/>
            <p:nvPr/>
          </p:nvSpPr>
          <p:spPr>
            <a:xfrm>
              <a:off x="9199015" y="412999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510432-78B1-5634-6F24-DF66DB2C3BF4}"/>
                </a:ext>
              </a:extLst>
            </p:cNvPr>
            <p:cNvSpPr txBox="1"/>
            <p:nvPr/>
          </p:nvSpPr>
          <p:spPr>
            <a:xfrm>
              <a:off x="9199015" y="5187664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3EC1C2-F946-2A84-E025-B7653D5776DC}"/>
              </a:ext>
            </a:extLst>
          </p:cNvPr>
          <p:cNvGrpSpPr/>
          <p:nvPr/>
        </p:nvGrpSpPr>
        <p:grpSpPr>
          <a:xfrm>
            <a:off x="8610600" y="710305"/>
            <a:ext cx="2066790" cy="2262895"/>
            <a:chOff x="8610600" y="710305"/>
            <a:chExt cx="2066790" cy="226289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6C23A30-6140-C7AE-87A2-A3FB289E538E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721612"/>
              <a:ext cx="2057400" cy="225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3D6536C-6A1D-DEC1-0C4D-31671A6D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0516" y="710305"/>
              <a:ext cx="1736874" cy="167313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6F7FBC-5669-243E-F3C9-ABEECF3869BB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710305"/>
              <a:ext cx="329916" cy="22628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2B60BAF-E2E0-2E21-9F33-401A1074923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2383440"/>
              <a:ext cx="2066790" cy="589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E6D8B-DC14-D606-61E8-35118CC47192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610600" y="2381216"/>
              <a:ext cx="329916" cy="5919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2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 Network for Penguins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0" y="2314945"/>
            <a:ext cx="6170337" cy="4127304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sz="2000" dirty="0"/>
              <a:t>We could also add an additional layer that creates a new set of pseudo-features of higher dimensionality than the original features.</a:t>
            </a:r>
          </a:p>
          <a:p>
            <a:pPr marL="342900" indent="-342900"/>
            <a:r>
              <a:rPr lang="en-US" sz="2000" dirty="0"/>
              <a:t>Higher dimensionality can help distinguish </a:t>
            </a:r>
            <a:br>
              <a:rPr lang="en-US" sz="2000" dirty="0"/>
            </a:br>
            <a:r>
              <a:rPr lang="en-US" sz="2000" dirty="0"/>
              <a:t>observations that are otherwise similar in a </a:t>
            </a:r>
            <a:br>
              <a:rPr lang="en-US" sz="2000" dirty="0"/>
            </a:br>
            <a:r>
              <a:rPr lang="en-US" sz="2000" dirty="0"/>
              <a:t>lower-dimensional space.</a:t>
            </a:r>
          </a:p>
          <a:p>
            <a:pPr marL="342900" indent="-342900"/>
            <a:r>
              <a:rPr lang="en-US" sz="2000" dirty="0"/>
              <a:t>A final output layer will then once again map </a:t>
            </a:r>
            <a:br>
              <a:rPr lang="en-US" sz="2000" dirty="0"/>
            </a:br>
            <a:r>
              <a:rPr lang="en-US" sz="2000" dirty="0"/>
              <a:t>the pseudo-features to the class </a:t>
            </a:r>
            <a:br>
              <a:rPr lang="en-US" sz="2000" dirty="0"/>
            </a:br>
            <a:r>
              <a:rPr lang="en-US" sz="2000" dirty="0"/>
              <a:t>probabilities</a:t>
            </a:r>
          </a:p>
          <a:p>
            <a:pPr marL="342900" indent="-342900"/>
            <a:r>
              <a:rPr lang="en-US" sz="2000" dirty="0"/>
              <a:t>Neural networks therefore often have a diamond structure: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Projection from a low-dimensional into a </a:t>
            </a:r>
            <a:br>
              <a:rPr lang="en-US" sz="2000" dirty="0"/>
            </a:br>
            <a:r>
              <a:rPr lang="en-US" sz="2000" dirty="0"/>
              <a:t>high-dimensional space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Projection from high-dimensional space to output space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FAB9DB9-8029-75EF-CBD9-E1B287764C4E}"/>
              </a:ext>
            </a:extLst>
          </p:cNvPr>
          <p:cNvGrpSpPr/>
          <p:nvPr/>
        </p:nvGrpSpPr>
        <p:grpSpPr>
          <a:xfrm>
            <a:off x="5602718" y="1857568"/>
            <a:ext cx="6429002" cy="4911030"/>
            <a:chOff x="5602718" y="1857568"/>
            <a:chExt cx="6429002" cy="4911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/>
                <p:nvPr/>
              </p:nvSpPr>
              <p:spPr>
                <a:xfrm>
                  <a:off x="9284956" y="2875775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E4A8BA3-B6F8-FA88-2BD7-97877A3DF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4956" y="2875775"/>
                  <a:ext cx="1066800" cy="838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/>
                <p:nvPr/>
              </p:nvSpPr>
              <p:spPr>
                <a:xfrm>
                  <a:off x="9291157" y="3892222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1E82E54-C10A-D2AA-FE39-E80761770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157" y="3892222"/>
                  <a:ext cx="1066800" cy="838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/>
                <p:nvPr/>
              </p:nvSpPr>
              <p:spPr>
                <a:xfrm>
                  <a:off x="9284956" y="4915129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4B33D1-94BB-30DF-1FD3-8F48CC81D1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4956" y="4915129"/>
                  <a:ext cx="1066800" cy="838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51A01E7-B361-D5C3-0DD8-99FACBE5F9A7}"/>
                </a:ext>
              </a:extLst>
            </p:cNvPr>
            <p:cNvSpPr/>
            <p:nvPr/>
          </p:nvSpPr>
          <p:spPr>
            <a:xfrm>
              <a:off x="5642998" y="3207697"/>
              <a:ext cx="838200" cy="838200"/>
            </a:xfrm>
            <a:custGeom>
              <a:avLst/>
              <a:gdLst>
                <a:gd name="connsiteX0" fmla="*/ 0 w 838200"/>
                <a:gd name="connsiteY0" fmla="*/ 419100 h 838200"/>
                <a:gd name="connsiteX1" fmla="*/ 419100 w 838200"/>
                <a:gd name="connsiteY1" fmla="*/ 0 h 838200"/>
                <a:gd name="connsiteX2" fmla="*/ 838200 w 838200"/>
                <a:gd name="connsiteY2" fmla="*/ 419100 h 838200"/>
                <a:gd name="connsiteX3" fmla="*/ 419100 w 838200"/>
                <a:gd name="connsiteY3" fmla="*/ 838200 h 838200"/>
                <a:gd name="connsiteX4" fmla="*/ 0 w 838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838200" extrusionOk="0">
                  <a:moveTo>
                    <a:pt x="0" y="419100"/>
                  </a:moveTo>
                  <a:cubicBezTo>
                    <a:pt x="-49703" y="156979"/>
                    <a:pt x="175936" y="4391"/>
                    <a:pt x="419100" y="0"/>
                  </a:cubicBezTo>
                  <a:cubicBezTo>
                    <a:pt x="669708" y="4031"/>
                    <a:pt x="833237" y="187795"/>
                    <a:pt x="838200" y="419100"/>
                  </a:cubicBezTo>
                  <a:cubicBezTo>
                    <a:pt x="797149" y="690651"/>
                    <a:pt x="643152" y="879162"/>
                    <a:pt x="419100" y="838200"/>
                  </a:cubicBezTo>
                  <a:cubicBezTo>
                    <a:pt x="16155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Body mass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A03777-F7D5-8DD7-161F-84B96231A531}"/>
                </a:ext>
              </a:extLst>
            </p:cNvPr>
            <p:cNvCxnSpPr>
              <a:cxnSpLocks/>
              <a:stCxn id="23" idx="7"/>
              <a:endCxn id="10" idx="1"/>
            </p:cNvCxnSpPr>
            <p:nvPr/>
          </p:nvCxnSpPr>
          <p:spPr>
            <a:xfrm flipV="1">
              <a:off x="6358446" y="2276668"/>
              <a:ext cx="1261554" cy="105378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BA76175-94DD-901A-43F6-58D5B41BFA4F}"/>
                </a:ext>
              </a:extLst>
            </p:cNvPr>
            <p:cNvCxnSpPr>
              <a:cxnSpLocks/>
              <a:stCxn id="23" idx="6"/>
              <a:endCxn id="17" idx="1"/>
            </p:cNvCxnSpPr>
            <p:nvPr/>
          </p:nvCxnSpPr>
          <p:spPr>
            <a:xfrm>
              <a:off x="6481198" y="3626797"/>
              <a:ext cx="1138802" cy="1704492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942C96-9586-4B8C-5F7F-CCDE5FDF54C9}"/>
                </a:ext>
              </a:extLst>
            </p:cNvPr>
            <p:cNvSpPr/>
            <p:nvPr/>
          </p:nvSpPr>
          <p:spPr>
            <a:xfrm>
              <a:off x="10812520" y="2864586"/>
              <a:ext cx="1219200" cy="838200"/>
            </a:xfrm>
            <a:custGeom>
              <a:avLst/>
              <a:gdLst>
                <a:gd name="connsiteX0" fmla="*/ 0 w 1219200"/>
                <a:gd name="connsiteY0" fmla="*/ 419100 h 838200"/>
                <a:gd name="connsiteX1" fmla="*/ 609600 w 1219200"/>
                <a:gd name="connsiteY1" fmla="*/ 0 h 838200"/>
                <a:gd name="connsiteX2" fmla="*/ 1219200 w 1219200"/>
                <a:gd name="connsiteY2" fmla="*/ 419100 h 838200"/>
                <a:gd name="connsiteX3" fmla="*/ 609600 w 1219200"/>
                <a:gd name="connsiteY3" fmla="*/ 838200 h 838200"/>
                <a:gd name="connsiteX4" fmla="*/ 0 w 1219200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838200" extrusionOk="0">
                  <a:moveTo>
                    <a:pt x="0" y="419100"/>
                  </a:moveTo>
                  <a:cubicBezTo>
                    <a:pt x="-49012" y="157405"/>
                    <a:pt x="193668" y="29747"/>
                    <a:pt x="609600" y="0"/>
                  </a:cubicBezTo>
                  <a:cubicBezTo>
                    <a:pt x="965418" y="4031"/>
                    <a:pt x="1214237" y="187795"/>
                    <a:pt x="1219200" y="419100"/>
                  </a:cubicBezTo>
                  <a:cubicBezTo>
                    <a:pt x="1180474" y="688382"/>
                    <a:pt x="942462" y="859264"/>
                    <a:pt x="609600" y="838200"/>
                  </a:cubicBezTo>
                  <a:cubicBezTo>
                    <a:pt x="246842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Adelie?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D4778-A41F-CF8E-95B0-5DA5A79692EB}"/>
                </a:ext>
              </a:extLst>
            </p:cNvPr>
            <p:cNvSpPr/>
            <p:nvPr/>
          </p:nvSpPr>
          <p:spPr>
            <a:xfrm>
              <a:off x="5602718" y="5207312"/>
              <a:ext cx="913301" cy="838200"/>
            </a:xfrm>
            <a:custGeom>
              <a:avLst/>
              <a:gdLst>
                <a:gd name="connsiteX0" fmla="*/ 0 w 913301"/>
                <a:gd name="connsiteY0" fmla="*/ 419100 h 838200"/>
                <a:gd name="connsiteX1" fmla="*/ 456651 w 913301"/>
                <a:gd name="connsiteY1" fmla="*/ 0 h 838200"/>
                <a:gd name="connsiteX2" fmla="*/ 913302 w 913301"/>
                <a:gd name="connsiteY2" fmla="*/ 419100 h 838200"/>
                <a:gd name="connsiteX3" fmla="*/ 456651 w 913301"/>
                <a:gd name="connsiteY3" fmla="*/ 838200 h 838200"/>
                <a:gd name="connsiteX4" fmla="*/ 0 w 91330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301" h="838200" extrusionOk="0">
                  <a:moveTo>
                    <a:pt x="0" y="419100"/>
                  </a:moveTo>
                  <a:cubicBezTo>
                    <a:pt x="-39302" y="163394"/>
                    <a:pt x="192196" y="4599"/>
                    <a:pt x="456651" y="0"/>
                  </a:cubicBezTo>
                  <a:cubicBezTo>
                    <a:pt x="727997" y="4031"/>
                    <a:pt x="908339" y="187795"/>
                    <a:pt x="913302" y="419100"/>
                  </a:cubicBezTo>
                  <a:cubicBezTo>
                    <a:pt x="871395" y="691487"/>
                    <a:pt x="697257" y="902288"/>
                    <a:pt x="456651" y="838200"/>
                  </a:cubicBezTo>
                  <a:cubicBezTo>
                    <a:pt x="178365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Bill length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3AF105-B03F-C790-BFAE-B7BB4EAA2F37}"/>
                </a:ext>
              </a:extLst>
            </p:cNvPr>
            <p:cNvCxnSpPr>
              <a:cxnSpLocks/>
              <a:stCxn id="15" idx="5"/>
              <a:endCxn id="21" idx="1"/>
            </p:cNvCxnSpPr>
            <p:nvPr/>
          </p:nvCxnSpPr>
          <p:spPr>
            <a:xfrm>
              <a:off x="6382269" y="5922760"/>
              <a:ext cx="1237731" cy="426738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7B1762-342F-843E-4D13-F51E2C6AD280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 flipV="1">
              <a:off x="6516019" y="5331289"/>
              <a:ext cx="1103981" cy="29512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E6D743-BBA2-C72F-1A4C-DDE9E51EBC5D}"/>
                </a:ext>
              </a:extLst>
            </p:cNvPr>
            <p:cNvCxnSpPr>
              <a:cxnSpLocks/>
              <a:stCxn id="15" idx="6"/>
              <a:endCxn id="12" idx="1"/>
            </p:cNvCxnSpPr>
            <p:nvPr/>
          </p:nvCxnSpPr>
          <p:spPr>
            <a:xfrm flipV="1">
              <a:off x="6516019" y="4313082"/>
              <a:ext cx="1103981" cy="131333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EFFA2B-FE7D-0058-5392-514AEE679CEE}"/>
                </a:ext>
              </a:extLst>
            </p:cNvPr>
            <p:cNvSpPr/>
            <p:nvPr/>
          </p:nvSpPr>
          <p:spPr>
            <a:xfrm>
              <a:off x="10817060" y="3901170"/>
              <a:ext cx="1208097" cy="838200"/>
            </a:xfrm>
            <a:custGeom>
              <a:avLst/>
              <a:gdLst>
                <a:gd name="connsiteX0" fmla="*/ 0 w 1208097"/>
                <a:gd name="connsiteY0" fmla="*/ 419100 h 838200"/>
                <a:gd name="connsiteX1" fmla="*/ 604049 w 1208097"/>
                <a:gd name="connsiteY1" fmla="*/ 0 h 838200"/>
                <a:gd name="connsiteX2" fmla="*/ 1208098 w 1208097"/>
                <a:gd name="connsiteY2" fmla="*/ 419100 h 838200"/>
                <a:gd name="connsiteX3" fmla="*/ 604049 w 1208097"/>
                <a:gd name="connsiteY3" fmla="*/ 838200 h 838200"/>
                <a:gd name="connsiteX4" fmla="*/ 0 w 1208097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097" h="838200" extrusionOk="0">
                  <a:moveTo>
                    <a:pt x="0" y="419100"/>
                  </a:moveTo>
                  <a:cubicBezTo>
                    <a:pt x="-74032" y="141972"/>
                    <a:pt x="242022" y="10666"/>
                    <a:pt x="604049" y="0"/>
                  </a:cubicBezTo>
                  <a:cubicBezTo>
                    <a:pt x="956801" y="4031"/>
                    <a:pt x="1203135" y="187795"/>
                    <a:pt x="1208098" y="419100"/>
                  </a:cubicBezTo>
                  <a:cubicBezTo>
                    <a:pt x="1150757" y="706559"/>
                    <a:pt x="930267" y="879042"/>
                    <a:pt x="604049" y="838200"/>
                  </a:cubicBezTo>
                  <a:cubicBezTo>
                    <a:pt x="244357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Chinstrap?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20826F-C3AF-6CFD-764A-ADBE311B9C8B}"/>
                </a:ext>
              </a:extLst>
            </p:cNvPr>
            <p:cNvSpPr/>
            <p:nvPr/>
          </p:nvSpPr>
          <p:spPr>
            <a:xfrm>
              <a:off x="10816967" y="4910233"/>
              <a:ext cx="1204661" cy="838200"/>
            </a:xfrm>
            <a:custGeom>
              <a:avLst/>
              <a:gdLst>
                <a:gd name="connsiteX0" fmla="*/ 0 w 1204661"/>
                <a:gd name="connsiteY0" fmla="*/ 419100 h 838200"/>
                <a:gd name="connsiteX1" fmla="*/ 602331 w 1204661"/>
                <a:gd name="connsiteY1" fmla="*/ 0 h 838200"/>
                <a:gd name="connsiteX2" fmla="*/ 1204662 w 1204661"/>
                <a:gd name="connsiteY2" fmla="*/ 419100 h 838200"/>
                <a:gd name="connsiteX3" fmla="*/ 602331 w 1204661"/>
                <a:gd name="connsiteY3" fmla="*/ 838200 h 838200"/>
                <a:gd name="connsiteX4" fmla="*/ 0 w 1204661"/>
                <a:gd name="connsiteY4" fmla="*/ 4191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661" h="838200" extrusionOk="0">
                  <a:moveTo>
                    <a:pt x="0" y="419100"/>
                  </a:moveTo>
                  <a:cubicBezTo>
                    <a:pt x="-78941" y="138944"/>
                    <a:pt x="245188" y="9190"/>
                    <a:pt x="602331" y="0"/>
                  </a:cubicBezTo>
                  <a:cubicBezTo>
                    <a:pt x="954134" y="4031"/>
                    <a:pt x="1199699" y="187795"/>
                    <a:pt x="1204662" y="419100"/>
                  </a:cubicBezTo>
                  <a:cubicBezTo>
                    <a:pt x="1193070" y="661883"/>
                    <a:pt x="926615" y="884486"/>
                    <a:pt x="602331" y="838200"/>
                  </a:cubicBezTo>
                  <a:cubicBezTo>
                    <a:pt x="243588" y="823928"/>
                    <a:pt x="34834" y="667207"/>
                    <a:pt x="0" y="41910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Gentoo?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41F1D9-4C62-AA61-3B5D-239BB5A30ECA}"/>
                </a:ext>
              </a:extLst>
            </p:cNvPr>
            <p:cNvCxnSpPr>
              <a:cxnSpLocks/>
              <a:stCxn id="14" idx="3"/>
              <a:endCxn id="51" idx="2"/>
            </p:cNvCxnSpPr>
            <p:nvPr/>
          </p:nvCxnSpPr>
          <p:spPr>
            <a:xfrm flipV="1">
              <a:off x="10351756" y="3283686"/>
              <a:ext cx="460764" cy="1118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B74542-0577-A3DC-AE3A-BC6FE9182E13}"/>
                </a:ext>
              </a:extLst>
            </p:cNvPr>
            <p:cNvCxnSpPr>
              <a:cxnSpLocks/>
              <a:stCxn id="19" idx="3"/>
              <a:endCxn id="30" idx="2"/>
            </p:cNvCxnSpPr>
            <p:nvPr/>
          </p:nvCxnSpPr>
          <p:spPr>
            <a:xfrm>
              <a:off x="10357957" y="4311322"/>
              <a:ext cx="459103" cy="8948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A0CF25-65A5-5FFE-7914-A70430EE33AC}"/>
                </a:ext>
              </a:extLst>
            </p:cNvPr>
            <p:cNvCxnSpPr>
              <a:cxnSpLocks/>
              <a:stCxn id="20" idx="3"/>
              <a:endCxn id="31" idx="2"/>
            </p:cNvCxnSpPr>
            <p:nvPr/>
          </p:nvCxnSpPr>
          <p:spPr>
            <a:xfrm flipV="1">
              <a:off x="10351756" y="5329333"/>
              <a:ext cx="465211" cy="48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A26FE5-9033-C9C1-4350-E0C10D2E8973}"/>
                </a:ext>
              </a:extLst>
            </p:cNvPr>
            <p:cNvSpPr txBox="1"/>
            <p:nvPr/>
          </p:nvSpPr>
          <p:spPr>
            <a:xfrm>
              <a:off x="10327168" y="3014097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E1CC3-5AC4-E505-00D5-5B39ABD3C817}"/>
                </a:ext>
              </a:extLst>
            </p:cNvPr>
            <p:cNvSpPr txBox="1"/>
            <p:nvPr/>
          </p:nvSpPr>
          <p:spPr>
            <a:xfrm>
              <a:off x="10341286" y="40458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510432-78B1-5634-6F24-DF66DB2C3BF4}"/>
                </a:ext>
              </a:extLst>
            </p:cNvPr>
            <p:cNvSpPr txBox="1"/>
            <p:nvPr/>
          </p:nvSpPr>
          <p:spPr>
            <a:xfrm>
              <a:off x="10311927" y="5053424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0…1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5487CF-F857-FF27-D176-D9235C8B5E41}"/>
                    </a:ext>
                  </a:extLst>
                </p:cNvPr>
                <p:cNvSpPr/>
                <p:nvPr/>
              </p:nvSpPr>
              <p:spPr>
                <a:xfrm>
                  <a:off x="7620000" y="1857568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5487CF-F857-FF27-D176-D9235C8B5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1857568"/>
                  <a:ext cx="1066800" cy="838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CB47FDD-049A-8525-A739-1A80B364F2D8}"/>
                    </a:ext>
                  </a:extLst>
                </p:cNvPr>
                <p:cNvSpPr/>
                <p:nvPr/>
              </p:nvSpPr>
              <p:spPr>
                <a:xfrm>
                  <a:off x="7620000" y="2875775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CB47FDD-049A-8525-A739-1A80B364F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875775"/>
                  <a:ext cx="1066800" cy="838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F47076-9741-51AE-8D2B-F85699129B92}"/>
                    </a:ext>
                  </a:extLst>
                </p:cNvPr>
                <p:cNvSpPr/>
                <p:nvPr/>
              </p:nvSpPr>
              <p:spPr>
                <a:xfrm>
                  <a:off x="7620000" y="3893982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F47076-9741-51AE-8D2B-F85699129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3893982"/>
                  <a:ext cx="1066800" cy="838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CBB5846-1949-1132-99C2-0A96BFAD9876}"/>
                    </a:ext>
                  </a:extLst>
                </p:cNvPr>
                <p:cNvSpPr/>
                <p:nvPr/>
              </p:nvSpPr>
              <p:spPr>
                <a:xfrm>
                  <a:off x="7620000" y="4912189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CBB5846-1949-1132-99C2-0A96BFAD9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4912189"/>
                  <a:ext cx="1066800" cy="838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71366E3-74B0-4A6C-DE14-92967A177BE1}"/>
                    </a:ext>
                  </a:extLst>
                </p:cNvPr>
                <p:cNvSpPr/>
                <p:nvPr/>
              </p:nvSpPr>
              <p:spPr>
                <a:xfrm>
                  <a:off x="7620000" y="5930398"/>
                  <a:ext cx="1066800" cy="838200"/>
                </a:xfrm>
                <a:custGeom>
                  <a:avLst/>
                  <a:gdLst>
                    <a:gd name="connsiteX0" fmla="*/ 0 w 1066800"/>
                    <a:gd name="connsiteY0" fmla="*/ 0 h 838200"/>
                    <a:gd name="connsiteX1" fmla="*/ 522732 w 1066800"/>
                    <a:gd name="connsiteY1" fmla="*/ 0 h 838200"/>
                    <a:gd name="connsiteX2" fmla="*/ 1066800 w 1066800"/>
                    <a:gd name="connsiteY2" fmla="*/ 0 h 838200"/>
                    <a:gd name="connsiteX3" fmla="*/ 1066800 w 1066800"/>
                    <a:gd name="connsiteY3" fmla="*/ 435864 h 838200"/>
                    <a:gd name="connsiteX4" fmla="*/ 1066800 w 1066800"/>
                    <a:gd name="connsiteY4" fmla="*/ 838200 h 838200"/>
                    <a:gd name="connsiteX5" fmla="*/ 554736 w 1066800"/>
                    <a:gd name="connsiteY5" fmla="*/ 838200 h 838200"/>
                    <a:gd name="connsiteX6" fmla="*/ 0 w 1066800"/>
                    <a:gd name="connsiteY6" fmla="*/ 838200 h 838200"/>
                    <a:gd name="connsiteX7" fmla="*/ 0 w 1066800"/>
                    <a:gd name="connsiteY7" fmla="*/ 435864 h 838200"/>
                    <a:gd name="connsiteX8" fmla="*/ 0 w 1066800"/>
                    <a:gd name="connsiteY8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0" h="838200" extrusionOk="0">
                      <a:moveTo>
                        <a:pt x="0" y="0"/>
                      </a:moveTo>
                      <a:cubicBezTo>
                        <a:pt x="188498" y="-18051"/>
                        <a:pt x="375607" y="25526"/>
                        <a:pt x="522732" y="0"/>
                      </a:cubicBezTo>
                      <a:cubicBezTo>
                        <a:pt x="669857" y="-25526"/>
                        <a:pt x="886655" y="7437"/>
                        <a:pt x="1066800" y="0"/>
                      </a:cubicBezTo>
                      <a:cubicBezTo>
                        <a:pt x="1072868" y="123672"/>
                        <a:pt x="1054435" y="273572"/>
                        <a:pt x="1066800" y="435864"/>
                      </a:cubicBezTo>
                      <a:cubicBezTo>
                        <a:pt x="1079165" y="598156"/>
                        <a:pt x="1079566" y="690376"/>
                        <a:pt x="1066800" y="838200"/>
                      </a:cubicBezTo>
                      <a:cubicBezTo>
                        <a:pt x="884908" y="824714"/>
                        <a:pt x="795728" y="822324"/>
                        <a:pt x="554736" y="838200"/>
                      </a:cubicBezTo>
                      <a:cubicBezTo>
                        <a:pt x="313744" y="854076"/>
                        <a:pt x="171146" y="846037"/>
                        <a:pt x="0" y="838200"/>
                      </a:cubicBezTo>
                      <a:cubicBezTo>
                        <a:pt x="19141" y="655656"/>
                        <a:pt x="-2061" y="620405"/>
                        <a:pt x="0" y="435864"/>
                      </a:cubicBezTo>
                      <a:cubicBezTo>
                        <a:pt x="2061" y="251323"/>
                        <a:pt x="18710" y="91906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71366E3-74B0-4A6C-DE14-92967A177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930398"/>
                  <a:ext cx="1066800" cy="838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066800"/>
                            <a:gd name="connsiteY0" fmla="*/ 0 h 838200"/>
                            <a:gd name="connsiteX1" fmla="*/ 522732 w 1066800"/>
                            <a:gd name="connsiteY1" fmla="*/ 0 h 838200"/>
                            <a:gd name="connsiteX2" fmla="*/ 1066800 w 1066800"/>
                            <a:gd name="connsiteY2" fmla="*/ 0 h 838200"/>
                            <a:gd name="connsiteX3" fmla="*/ 1066800 w 1066800"/>
                            <a:gd name="connsiteY3" fmla="*/ 435864 h 838200"/>
                            <a:gd name="connsiteX4" fmla="*/ 1066800 w 1066800"/>
                            <a:gd name="connsiteY4" fmla="*/ 838200 h 838200"/>
                            <a:gd name="connsiteX5" fmla="*/ 554736 w 1066800"/>
                            <a:gd name="connsiteY5" fmla="*/ 838200 h 838200"/>
                            <a:gd name="connsiteX6" fmla="*/ 0 w 1066800"/>
                            <a:gd name="connsiteY6" fmla="*/ 838200 h 838200"/>
                            <a:gd name="connsiteX7" fmla="*/ 0 w 1066800"/>
                            <a:gd name="connsiteY7" fmla="*/ 435864 h 838200"/>
                            <a:gd name="connsiteX8" fmla="*/ 0 w 1066800"/>
                            <a:gd name="connsiteY8" fmla="*/ 0 h 838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6800" h="838200" extrusionOk="0">
                              <a:moveTo>
                                <a:pt x="0" y="0"/>
                              </a:moveTo>
                              <a:cubicBezTo>
                                <a:pt x="188498" y="-18051"/>
                                <a:pt x="375607" y="25526"/>
                                <a:pt x="522732" y="0"/>
                              </a:cubicBezTo>
                              <a:cubicBezTo>
                                <a:pt x="669857" y="-25526"/>
                                <a:pt x="886655" y="7437"/>
                                <a:pt x="1066800" y="0"/>
                              </a:cubicBezTo>
                              <a:cubicBezTo>
                                <a:pt x="1072868" y="123672"/>
                                <a:pt x="1054435" y="273572"/>
                                <a:pt x="1066800" y="435864"/>
                              </a:cubicBezTo>
                              <a:cubicBezTo>
                                <a:pt x="1079165" y="598156"/>
                                <a:pt x="1079566" y="690376"/>
                                <a:pt x="1066800" y="838200"/>
                              </a:cubicBezTo>
                              <a:cubicBezTo>
                                <a:pt x="884908" y="824714"/>
                                <a:pt x="795728" y="822324"/>
                                <a:pt x="554736" y="838200"/>
                              </a:cubicBezTo>
                              <a:cubicBezTo>
                                <a:pt x="313744" y="854076"/>
                                <a:pt x="171146" y="846037"/>
                                <a:pt x="0" y="838200"/>
                              </a:cubicBezTo>
                              <a:cubicBezTo>
                                <a:pt x="19141" y="655656"/>
                                <a:pt x="-2061" y="620405"/>
                                <a:pt x="0" y="435864"/>
                              </a:cubicBezTo>
                              <a:cubicBezTo>
                                <a:pt x="2061" y="251323"/>
                                <a:pt x="18710" y="9190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18DCF2-4716-4C18-CF71-4A49F867A711}"/>
                </a:ext>
              </a:extLst>
            </p:cNvPr>
            <p:cNvCxnSpPr>
              <a:cxnSpLocks/>
              <a:stCxn id="23" idx="6"/>
              <a:endCxn id="11" idx="1"/>
            </p:cNvCxnSpPr>
            <p:nvPr/>
          </p:nvCxnSpPr>
          <p:spPr>
            <a:xfrm flipV="1">
              <a:off x="6481198" y="3294875"/>
              <a:ext cx="1138802" cy="331922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9748A0-6AD9-8AFE-B67E-694F5588079B}"/>
                </a:ext>
              </a:extLst>
            </p:cNvPr>
            <p:cNvCxnSpPr>
              <a:cxnSpLocks/>
              <a:stCxn id="23" idx="6"/>
              <a:endCxn id="12" idx="1"/>
            </p:cNvCxnSpPr>
            <p:nvPr/>
          </p:nvCxnSpPr>
          <p:spPr>
            <a:xfrm>
              <a:off x="6481198" y="3626797"/>
              <a:ext cx="1138802" cy="68628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4A4AE9-749C-77BE-616A-9C6591D2DC4B}"/>
                </a:ext>
              </a:extLst>
            </p:cNvPr>
            <p:cNvCxnSpPr>
              <a:cxnSpLocks/>
              <a:stCxn id="23" idx="5"/>
              <a:endCxn id="21" idx="1"/>
            </p:cNvCxnSpPr>
            <p:nvPr/>
          </p:nvCxnSpPr>
          <p:spPr>
            <a:xfrm>
              <a:off x="6358446" y="3923145"/>
              <a:ext cx="1261554" cy="242635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3B8CCBB-E51A-A43C-62B1-B84F0F1EF1F8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6516019" y="3294875"/>
              <a:ext cx="1103981" cy="233153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A8E226B-411B-4FD8-2DE1-6D43BDE470F0}"/>
                </a:ext>
              </a:extLst>
            </p:cNvPr>
            <p:cNvCxnSpPr>
              <a:cxnSpLocks/>
              <a:stCxn id="15" idx="7"/>
              <a:endCxn id="10" idx="1"/>
            </p:cNvCxnSpPr>
            <p:nvPr/>
          </p:nvCxnSpPr>
          <p:spPr>
            <a:xfrm flipV="1">
              <a:off x="6382269" y="2276668"/>
              <a:ext cx="1237731" cy="305339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7C5C178-A6C7-4BDF-55C6-AE2BF3487EEC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8686800" y="2276668"/>
              <a:ext cx="598156" cy="101820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44058D2-DE0B-C70C-4A25-1645CB089561}"/>
                </a:ext>
              </a:extLst>
            </p:cNvPr>
            <p:cNvCxnSpPr>
              <a:cxnSpLocks/>
              <a:stCxn id="10" idx="3"/>
              <a:endCxn id="19" idx="1"/>
            </p:cNvCxnSpPr>
            <p:nvPr/>
          </p:nvCxnSpPr>
          <p:spPr>
            <a:xfrm>
              <a:off x="8686800" y="2276668"/>
              <a:ext cx="604357" cy="203465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395D63F-0B56-B930-3284-67A8212D8FB5}"/>
                </a:ext>
              </a:extLst>
            </p:cNvPr>
            <p:cNvCxnSpPr>
              <a:cxnSpLocks/>
              <a:stCxn id="10" idx="3"/>
              <a:endCxn id="20" idx="1"/>
            </p:cNvCxnSpPr>
            <p:nvPr/>
          </p:nvCxnSpPr>
          <p:spPr>
            <a:xfrm>
              <a:off x="8686800" y="2276668"/>
              <a:ext cx="598156" cy="305756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9E85C08-F7E4-A409-2BFF-AC9D04CDFFA7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686800" y="3294875"/>
              <a:ext cx="598156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3DEECF8-22B9-8C32-646A-7C62181F98E4}"/>
                </a:ext>
              </a:extLst>
            </p:cNvPr>
            <p:cNvCxnSpPr>
              <a:cxnSpLocks/>
              <a:stCxn id="11" idx="3"/>
              <a:endCxn id="19" idx="1"/>
            </p:cNvCxnSpPr>
            <p:nvPr/>
          </p:nvCxnSpPr>
          <p:spPr>
            <a:xfrm>
              <a:off x="8686800" y="3294875"/>
              <a:ext cx="604357" cy="101644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AB0D92C-BC8F-217D-6398-D1041C5C5AA3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8686800" y="3294875"/>
              <a:ext cx="598156" cy="203935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DF0EA04-7C19-594F-FC52-7F666F8004B6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 flipV="1">
              <a:off x="8686800" y="3294875"/>
              <a:ext cx="598156" cy="101820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E0EF7BE-33CB-C43B-8BE1-E1C360438834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 flipV="1">
              <a:off x="8686800" y="4311322"/>
              <a:ext cx="604357" cy="176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27AAD54-2BAD-A07B-A5AC-EAF448A9BD15}"/>
                </a:ext>
              </a:extLst>
            </p:cNvPr>
            <p:cNvCxnSpPr>
              <a:cxnSpLocks/>
              <a:stCxn id="12" idx="3"/>
              <a:endCxn id="20" idx="1"/>
            </p:cNvCxnSpPr>
            <p:nvPr/>
          </p:nvCxnSpPr>
          <p:spPr>
            <a:xfrm>
              <a:off x="8686800" y="4313082"/>
              <a:ext cx="598156" cy="102114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0261AF7-C447-1461-0808-72EB9C5D54FD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8686800" y="5331289"/>
              <a:ext cx="598156" cy="294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4F3537C-A91F-0956-6BEA-8CE330574EF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8686800" y="4311322"/>
              <a:ext cx="604357" cy="101996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46D6D8-14C6-E2BF-5993-EEAD71BD878C}"/>
                </a:ext>
              </a:extLst>
            </p:cNvPr>
            <p:cNvCxnSpPr>
              <a:cxnSpLocks/>
              <a:stCxn id="17" idx="3"/>
              <a:endCxn id="14" idx="1"/>
            </p:cNvCxnSpPr>
            <p:nvPr/>
          </p:nvCxnSpPr>
          <p:spPr>
            <a:xfrm flipV="1">
              <a:off x="8686800" y="3294875"/>
              <a:ext cx="598156" cy="2036414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66F2DCC-DDD4-8441-F09B-0BC6C4E76047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8686800" y="5334229"/>
              <a:ext cx="598156" cy="101526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E41B119-0428-CCB0-0982-A5CA43B4C424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8686800" y="4311322"/>
              <a:ext cx="604357" cy="203817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32AD162-8728-23B6-3141-ECBB62EA1D65}"/>
                </a:ext>
              </a:extLst>
            </p:cNvPr>
            <p:cNvCxnSpPr>
              <a:cxnSpLocks/>
              <a:stCxn id="21" idx="3"/>
              <a:endCxn id="14" idx="1"/>
            </p:cNvCxnSpPr>
            <p:nvPr/>
          </p:nvCxnSpPr>
          <p:spPr>
            <a:xfrm flipV="1">
              <a:off x="8686800" y="3294875"/>
              <a:ext cx="598156" cy="305462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71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classification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Training and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11546006" cy="412730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dirty="0"/>
              <a:t>Neural networks are trained using gradient-based methods (backpropagation and gradient descent)</a:t>
            </a:r>
          </a:p>
          <a:p>
            <a:pPr marL="342900" indent="-342900"/>
            <a:r>
              <a:rPr lang="en-US" sz="2000" dirty="0"/>
              <a:t>Despite the similarity to linear regression, the optimal solution cannot be found in one set of equations because of the layered structure</a:t>
            </a:r>
          </a:p>
          <a:p>
            <a:pPr marL="342900" indent="-342900"/>
            <a:r>
              <a:rPr lang="en-US" sz="2000" dirty="0"/>
              <a:t>The training works iteratively instead is thus time-intensive</a:t>
            </a:r>
          </a:p>
          <a:p>
            <a:pPr marL="342900" indent="-342900"/>
            <a:r>
              <a:rPr lang="en-US" sz="2000" dirty="0"/>
              <a:t>The flexibility comes at the cost of larger number of parameters, which requires large amounts of data (rule of thumb: one observation per parameter)</a:t>
            </a:r>
          </a:p>
          <a:p>
            <a:pPr marL="342900" indent="-342900"/>
            <a:r>
              <a:rPr lang="en-US" sz="2000" dirty="0"/>
              <a:t>With readily-available compute power and large amounts of data, neural networks are a frequent choice in 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1365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8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Does this person make more than $50,000 per year?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is the motivation for the choice of the reported model?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Do the features seem to be descriptive of the objects to be classified?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enough data to generalize?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is the model’s performance per class?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Were the hyperparameters tuned?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Can the model be interpreted?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models describe a relationship between independent variables and a categorical dependent variable</a:t>
            </a:r>
          </a:p>
          <a:p>
            <a:r>
              <a:rPr lang="en-US" dirty="0"/>
              <a:t>The relationship is described in terms of derived rules or similarity</a:t>
            </a:r>
          </a:p>
          <a:p>
            <a:r>
              <a:rPr lang="en-US" dirty="0"/>
              <a:t>Many models exist with individual strengths and weaknesses</a:t>
            </a:r>
          </a:p>
          <a:p>
            <a:r>
              <a:rPr lang="en-US" dirty="0"/>
              <a:t>Neural networks can be considered </a:t>
            </a:r>
            <a:r>
              <a:rPr lang="en-US" i="1" dirty="0"/>
              <a:t>pseudo-feature generators</a:t>
            </a:r>
            <a:r>
              <a:rPr lang="en-US" dirty="0"/>
              <a:t> that create new features that can help disambiguate observations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In-depth books:</a:t>
            </a:r>
          </a:p>
          <a:p>
            <a:pPr marL="457200" indent="-457200"/>
            <a:r>
              <a:rPr lang="en-US" dirty="0"/>
              <a:t>Bishop. (2006). </a:t>
            </a:r>
            <a:r>
              <a:rPr lang="en-US" i="1" dirty="0"/>
              <a:t>Pattern recognition and machine learning</a:t>
            </a:r>
            <a:r>
              <a:rPr lang="en-US" dirty="0"/>
              <a:t>. Springer.</a:t>
            </a:r>
          </a:p>
          <a:p>
            <a:pPr marL="458788" indent="-454025"/>
            <a:r>
              <a:rPr lang="en-US" b="0" i="0" dirty="0">
                <a:effectLst/>
                <a:latin typeface="Source Sans Pro" panose="020B0503030403020204" pitchFamily="34" charset="0"/>
              </a:rPr>
              <a:t>Russell, S. &amp; Norvig, P. (2022). </a:t>
            </a:r>
            <a:r>
              <a:rPr lang="en-US" b="0" i="1" dirty="0">
                <a:effectLst/>
                <a:latin typeface="Source Sans Pro" panose="020B0503030403020204" pitchFamily="34" charset="0"/>
              </a:rPr>
              <a:t>Artificial intelligence : a modern approach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 (4th ed.). Prentice Hall/Pearson Education.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Great video series on neural networks:</a:t>
            </a:r>
          </a:p>
          <a:p>
            <a:pPr marL="457200" indent="-457200"/>
            <a:r>
              <a:rPr lang="en-US" dirty="0">
                <a:hlinkClick r:id="rId2"/>
              </a:rPr>
              <a:t>https://www.youtube.com/playlist?list=PLZHQObOWTQDNU6R1_67000Dx_ZCJB-3pi</a:t>
            </a: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Regression: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Continuous to be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A little lost in with the math; more about the actual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Classification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12325</TotalTime>
  <Words>3644</Words>
  <Application>Microsoft Macintosh PowerPoint</Application>
  <PresentationFormat>Widescreen</PresentationFormat>
  <Paragraphs>649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National 2</vt:lpstr>
      <vt:lpstr>National 2 Medium</vt:lpstr>
      <vt:lpstr>Source Sans Pro</vt:lpstr>
      <vt:lpstr>System Font Regular</vt:lpstr>
      <vt:lpstr>Dartmouth</vt:lpstr>
      <vt:lpstr>PowerPoint Presentation</vt:lpstr>
      <vt:lpstr>Gentle Introduction to Machine Learning: Classification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“classification”?</vt:lpstr>
      <vt:lpstr>Basics Classification problem or not?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20 Questions Growing a Decision Tree</vt:lpstr>
      <vt:lpstr>Similarity-based classification Nearest Neighbor</vt:lpstr>
      <vt:lpstr>Similarity-based classification Nearest Neighbor</vt:lpstr>
      <vt:lpstr>Similarity-based classification Nearest Neighbor</vt:lpstr>
      <vt:lpstr>Similarity-based classification Nearest Neighbor</vt:lpstr>
      <vt:lpstr>Similarity-based classification Nearest Neighbor</vt:lpstr>
      <vt:lpstr>Beyond this session The many, many, MANY kinds of classification models</vt:lpstr>
      <vt:lpstr>Neural Networks for classification problems The Perceptron</vt:lpstr>
      <vt:lpstr>Neural Networks for classification problems The Perceptron</vt:lpstr>
      <vt:lpstr>Neural Networks for classification problems A Network for Penguins</vt:lpstr>
      <vt:lpstr>Neural Networks for classification problems A Network for Penguins</vt:lpstr>
      <vt:lpstr>Neural Networks for classification problems A Network for Penguins</vt:lpstr>
      <vt:lpstr>Neural Networks for classification problems Training and limitations</vt:lpstr>
      <vt:lpstr>Case study Does this person make more than $50,000 per year?</vt:lpstr>
      <vt:lpstr>Critical thinking Classification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706</cp:revision>
  <cp:lastPrinted>2018-02-22T17:02:12Z</cp:lastPrinted>
  <dcterms:created xsi:type="dcterms:W3CDTF">2022-10-13T16:56:26Z</dcterms:created>
  <dcterms:modified xsi:type="dcterms:W3CDTF">2023-05-08T14:23:57Z</dcterms:modified>
  <cp:category/>
</cp:coreProperties>
</file>